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7"/>
  </p:notesMasterIdLst>
  <p:handoutMasterIdLst>
    <p:handoutMasterId r:id="rId18"/>
  </p:handoutMasterIdLst>
  <p:sldIdLst>
    <p:sldId id="331" r:id="rId3"/>
    <p:sldId id="332" r:id="rId4"/>
    <p:sldId id="357" r:id="rId5"/>
    <p:sldId id="259" r:id="rId6"/>
    <p:sldId id="333" r:id="rId7"/>
    <p:sldId id="344" r:id="rId8"/>
    <p:sldId id="354" r:id="rId9"/>
    <p:sldId id="358" r:id="rId10"/>
    <p:sldId id="290" r:id="rId11"/>
    <p:sldId id="355" r:id="rId12"/>
    <p:sldId id="356" r:id="rId13"/>
    <p:sldId id="306" r:id="rId14"/>
    <p:sldId id="261" r:id="rId15"/>
    <p:sldId id="3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7219" userDrawn="1">
          <p15:clr>
            <a:srgbClr val="A4A3A4"/>
          </p15:clr>
        </p15:guide>
        <p15:guide id="3" pos="1549" userDrawn="1">
          <p15:clr>
            <a:srgbClr val="A4A3A4"/>
          </p15:clr>
        </p15:guide>
        <p15:guide id="4" orient="horz" pos="527" userDrawn="1">
          <p15:clr>
            <a:srgbClr val="A4A3A4"/>
          </p15:clr>
        </p15:guide>
        <p15:guide id="6" orient="horz" pos="3748" userDrawn="1">
          <p15:clr>
            <a:srgbClr val="A4A3A4"/>
          </p15:clr>
        </p15:guide>
        <p15:guide id="11" pos="68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BE2"/>
    <a:srgbClr val="589EE7"/>
    <a:srgbClr val="043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3" autoAdjust="0"/>
    <p:restoredTop sz="86515"/>
  </p:normalViewPr>
  <p:slideViewPr>
    <p:cSldViewPr snapToGrid="0" showGuides="1">
      <p:cViewPr>
        <p:scale>
          <a:sx n="107" d="100"/>
          <a:sy n="107" d="100"/>
        </p:scale>
        <p:origin x="-996" y="168"/>
      </p:cViewPr>
      <p:guideLst>
        <p:guide orient="horz" pos="527"/>
        <p:guide orient="horz" pos="3748"/>
        <p:guide pos="7219"/>
        <p:guide pos="1549"/>
        <p:guide pos="6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90" d="100"/>
          <a:sy n="190" d="100"/>
        </p:scale>
        <p:origin x="57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E4502FC-9336-E444-A25A-BA2A39E2AE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xmlns="" id="{4CA3B133-D135-6C40-81B3-2B30DCA39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A2E872-9E54-0942-A5E5-B04B3F8D204E}" type="datetimeFigureOut">
              <a:t>23.05.2018</a:t>
            </a:fld>
            <a:endParaRPr lang="et-EE"/>
          </a:p>
        </p:txBody>
      </p:sp>
      <p:sp>
        <p:nvSpPr>
          <p:cNvPr id="4" name="Footer Placeholder 3">
            <a:extLst>
              <a:ext uri="{FF2B5EF4-FFF2-40B4-BE49-F238E27FC236}">
                <a16:creationId xmlns:a16="http://schemas.microsoft.com/office/drawing/2014/main" xmlns="" id="{73D79A82-F363-E64B-B546-F8E2E99244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xmlns="" id="{8FF2E30E-3287-E245-9D77-7BFF459440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E05481-73FF-364A-9201-2B281CDD9872}" type="slidenum">
              <a:t>‹#›</a:t>
            </a:fld>
            <a:endParaRPr lang="et-EE"/>
          </a:p>
        </p:txBody>
      </p:sp>
    </p:spTree>
    <p:extLst>
      <p:ext uri="{BB962C8B-B14F-4D97-AF65-F5344CB8AC3E}">
        <p14:creationId xmlns:p14="http://schemas.microsoft.com/office/powerpoint/2010/main" val="210369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E8F6D-D9BE-4D78-9D52-43D326FCC88E}" type="datetimeFigureOut">
              <a:rPr lang="en-US" smtClean="0"/>
              <a:t>5/23/2018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D546B-2E12-4C7B-84A7-470EB32C38AA}" type="slidenum">
              <a:rPr lang="en-US" smtClean="0"/>
              <a:t>‹#›</a:t>
            </a:fld>
            <a:endParaRPr lang="en-US"/>
          </a:p>
        </p:txBody>
      </p:sp>
    </p:spTree>
    <p:extLst>
      <p:ext uri="{BB962C8B-B14F-4D97-AF65-F5344CB8AC3E}">
        <p14:creationId xmlns:p14="http://schemas.microsoft.com/office/powerpoint/2010/main" val="99145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D546B-2E12-4C7B-84A7-470EB32C38AA}" type="slidenum">
              <a:rPr lang="en-US" smtClean="0"/>
              <a:t>1</a:t>
            </a:fld>
            <a:endParaRPr lang="en-US"/>
          </a:p>
        </p:txBody>
      </p:sp>
    </p:spTree>
    <p:extLst>
      <p:ext uri="{BB962C8B-B14F-4D97-AF65-F5344CB8AC3E}">
        <p14:creationId xmlns:p14="http://schemas.microsoft.com/office/powerpoint/2010/main" val="34714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C09D-E580-5849-ACB5-1F8F0B8C00D2}" type="slidenum">
              <a:rPr lang="en-US" smtClean="0"/>
              <a:t>2</a:t>
            </a:fld>
            <a:endParaRPr lang="en-US"/>
          </a:p>
        </p:txBody>
      </p:sp>
    </p:spTree>
    <p:extLst>
      <p:ext uri="{BB962C8B-B14F-4D97-AF65-F5344CB8AC3E}">
        <p14:creationId xmlns:p14="http://schemas.microsoft.com/office/powerpoint/2010/main" val="300607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D546B-2E12-4C7B-84A7-470EB32C38AA}" type="slidenum">
              <a:rPr lang="en-US" smtClean="0"/>
              <a:t>3</a:t>
            </a:fld>
            <a:endParaRPr lang="en-US"/>
          </a:p>
        </p:txBody>
      </p:sp>
    </p:spTree>
    <p:extLst>
      <p:ext uri="{BB962C8B-B14F-4D97-AF65-F5344CB8AC3E}">
        <p14:creationId xmlns:p14="http://schemas.microsoft.com/office/powerpoint/2010/main" val="75500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4A9D546B-2E12-4C7B-84A7-470EB32C38AA}" type="slidenum">
              <a:rPr lang="en-US" smtClean="0"/>
              <a:t>4</a:t>
            </a:fld>
            <a:endParaRPr lang="en-US"/>
          </a:p>
        </p:txBody>
      </p:sp>
    </p:spTree>
    <p:extLst>
      <p:ext uri="{BB962C8B-B14F-4D97-AF65-F5344CB8AC3E}">
        <p14:creationId xmlns:p14="http://schemas.microsoft.com/office/powerpoint/2010/main" val="9196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D546B-2E12-4C7B-84A7-470EB32C38AA}" type="slidenum">
              <a:rPr lang="en-US" smtClean="0"/>
              <a:t>6</a:t>
            </a:fld>
            <a:endParaRPr lang="en-US"/>
          </a:p>
        </p:txBody>
      </p:sp>
    </p:spTree>
    <p:extLst>
      <p:ext uri="{BB962C8B-B14F-4D97-AF65-F5344CB8AC3E}">
        <p14:creationId xmlns:p14="http://schemas.microsoft.com/office/powerpoint/2010/main" val="75500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4A9D546B-2E12-4C7B-84A7-470EB32C38AA}" type="slidenum">
              <a:rPr lang="en-US" smtClean="0"/>
              <a:t>12</a:t>
            </a:fld>
            <a:endParaRPr lang="en-US"/>
          </a:p>
        </p:txBody>
      </p:sp>
    </p:spTree>
    <p:extLst>
      <p:ext uri="{BB962C8B-B14F-4D97-AF65-F5344CB8AC3E}">
        <p14:creationId xmlns:p14="http://schemas.microsoft.com/office/powerpoint/2010/main" val="76663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4A9D546B-2E12-4C7B-84A7-470EB32C38AA}" type="slidenum">
              <a:rPr lang="en-US" smtClean="0"/>
              <a:t>13</a:t>
            </a:fld>
            <a:endParaRPr lang="en-US"/>
          </a:p>
        </p:txBody>
      </p:sp>
    </p:spTree>
    <p:extLst>
      <p:ext uri="{BB962C8B-B14F-4D97-AF65-F5344CB8AC3E}">
        <p14:creationId xmlns:p14="http://schemas.microsoft.com/office/powerpoint/2010/main" val="394617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4A9D546B-2E12-4C7B-84A7-470EB32C38AA}" type="slidenum">
              <a:rPr lang="en-US" smtClean="0"/>
              <a:t>14</a:t>
            </a:fld>
            <a:endParaRPr lang="en-US"/>
          </a:p>
        </p:txBody>
      </p:sp>
    </p:spTree>
    <p:extLst>
      <p:ext uri="{BB962C8B-B14F-4D97-AF65-F5344CB8AC3E}">
        <p14:creationId xmlns:p14="http://schemas.microsoft.com/office/powerpoint/2010/main" val="275174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283CFB-D225-4276-B2EC-13F4152E781D}" type="datetime1">
              <a:rPr lang="en-US" smtClean="0"/>
              <a:t>5/23/2018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72406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5C0C59-119F-4628-AAD6-FA1CD1C18A99}" type="datetime1">
              <a:rPr lang="en-US" smtClean="0"/>
              <a:t>5/23/2018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223168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27A3CE-98B9-4658-89F4-75C621C33769}" type="datetime1">
              <a:rPr lang="en-US" smtClean="0"/>
              <a:t>5/23/2018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ACB41-94E5-4629-9639-BBC7D22E3BC4}" type="slidenum">
              <a:rPr lang="en-US" smtClean="0"/>
              <a:t>‹#›</a:t>
            </a:fld>
            <a:endParaRPr lang="en-US"/>
          </a:p>
        </p:txBody>
      </p:sp>
    </p:spTree>
    <p:extLst>
      <p:ext uri="{BB962C8B-B14F-4D97-AF65-F5344CB8AC3E}">
        <p14:creationId xmlns:p14="http://schemas.microsoft.com/office/powerpoint/2010/main" val="209644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3855308" y="2146"/>
            <a:ext cx="4479925" cy="6858000"/>
          </a:xfrm>
          <a:solidFill>
            <a:schemeClr val="accent2"/>
          </a:solidFill>
        </p:spPr>
        <p:txBody>
          <a:bodyPr anchor="ctr"/>
          <a:lstStyle>
            <a:lvl1pPr marL="0" indent="0" algn="ctr">
              <a:buNone/>
              <a:defRPr>
                <a:solidFill>
                  <a:schemeClr val="bg1"/>
                </a:solidFill>
              </a:defRPr>
            </a:lvl1pPr>
          </a:lstStyle>
          <a:p>
            <a:endParaRPr lang="en-US"/>
          </a:p>
        </p:txBody>
      </p:sp>
      <p:sp>
        <p:nvSpPr>
          <p:cNvPr id="8" name="Date Placeholder 7"/>
          <p:cNvSpPr>
            <a:spLocks noGrp="1"/>
          </p:cNvSpPr>
          <p:nvPr>
            <p:ph type="dt" sz="half" idx="11"/>
          </p:nvPr>
        </p:nvSpPr>
        <p:spPr>
          <a:xfrm>
            <a:off x="838200" y="6356350"/>
            <a:ext cx="2743200" cy="365125"/>
          </a:xfrm>
          <a:prstGeom prst="rect">
            <a:avLst/>
          </a:prstGeom>
        </p:spPr>
        <p:txBody>
          <a:bodyPr/>
          <a:lstStyle/>
          <a:p>
            <a:fld id="{B2B1C74A-CDC9-44CB-B801-0DC29812D9AB}" type="datetime1">
              <a:rPr lang="en-US" smtClean="0"/>
              <a:t>5/23/2018</a:t>
            </a:fld>
            <a:endParaRPr lang="en-US"/>
          </a:p>
        </p:txBody>
      </p:sp>
      <p:sp>
        <p:nvSpPr>
          <p:cNvPr id="9" name="Footer Placeholder 8"/>
          <p:cNvSpPr>
            <a:spLocks noGrp="1"/>
          </p:cNvSpPr>
          <p:nvPr>
            <p:ph type="ftr" sz="quarter" idx="12"/>
          </p:nvPr>
        </p:nvSpPr>
        <p:spPr>
          <a:xfrm>
            <a:off x="4038600" y="6356350"/>
            <a:ext cx="4114800" cy="365125"/>
          </a:xfrm>
          <a:prstGeom prst="rect">
            <a:avLst/>
          </a:prstGeom>
        </p:spPr>
        <p:txBody>
          <a:bodyPr/>
          <a:lstStyle/>
          <a:p>
            <a:endParaRPr lang="en-US"/>
          </a:p>
        </p:txBody>
      </p:sp>
      <p:sp>
        <p:nvSpPr>
          <p:cNvPr id="10" name="Slide Number Placeholder 9"/>
          <p:cNvSpPr>
            <a:spLocks noGrp="1"/>
          </p:cNvSpPr>
          <p:nvPr>
            <p:ph type="sldNum" sz="quarter" idx="13"/>
          </p:nvPr>
        </p:nvSpPr>
        <p:spPr/>
        <p:txBody>
          <a:bodyPr/>
          <a:lstStyle/>
          <a:p>
            <a:fld id="{EF4ACB41-94E5-4629-9639-BBC7D22E3BC4}" type="slidenum">
              <a:rPr lang="en-US" smtClean="0"/>
              <a:pPr/>
              <a:t>‹#›</a:t>
            </a:fld>
            <a:endParaRPr lang="en-US" dirty="0"/>
          </a:p>
        </p:txBody>
      </p:sp>
    </p:spTree>
    <p:extLst>
      <p:ext uri="{BB962C8B-B14F-4D97-AF65-F5344CB8AC3E}">
        <p14:creationId xmlns:p14="http://schemas.microsoft.com/office/powerpoint/2010/main" val="2282473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21CC8-3302-3D4F-959C-369D536A1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xmlns="" id="{770B19A0-C88B-0243-9D1C-0F9B011FD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xmlns="" id="{1BC1153B-AE8B-4D41-BA85-9AEDA2EF20B8}"/>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5" name="Footer Placeholder 4">
            <a:extLst>
              <a:ext uri="{FF2B5EF4-FFF2-40B4-BE49-F238E27FC236}">
                <a16:creationId xmlns:a16="http://schemas.microsoft.com/office/drawing/2014/main" xmlns="" id="{AAA21138-FB34-0947-AC88-4E73C398B2D0}"/>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xmlns="" id="{34C78857-2402-E847-AF4C-BFCE44A19D60}"/>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301806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36443D-091C-E64F-974C-012A277E18A2}"/>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xmlns="" id="{572B7025-AA81-4C4B-B2AE-3CD9A580FD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xmlns="" id="{A098FD92-9228-1B4D-8056-DBE3035EEB21}"/>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5" name="Footer Placeholder 4">
            <a:extLst>
              <a:ext uri="{FF2B5EF4-FFF2-40B4-BE49-F238E27FC236}">
                <a16:creationId xmlns:a16="http://schemas.microsoft.com/office/drawing/2014/main" xmlns="" id="{91B8B7CB-DCF4-F345-AC96-91ED90D8D29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xmlns="" id="{B4137C10-9C4A-874F-B140-A462546BE0C7}"/>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03329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9FCDA-7938-724C-9164-A785301F6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xmlns="" id="{3DB3A48D-8E34-5C47-A27B-D9115998A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EAB441E-C8B4-8049-86D1-0AC222B3A2E9}"/>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5" name="Footer Placeholder 4">
            <a:extLst>
              <a:ext uri="{FF2B5EF4-FFF2-40B4-BE49-F238E27FC236}">
                <a16:creationId xmlns:a16="http://schemas.microsoft.com/office/drawing/2014/main" xmlns="" id="{001EB86E-7251-504B-B46C-968F98A7FEBF}"/>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xmlns="" id="{713B75DD-5636-B047-8FF0-B855FDF87123}"/>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69228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6023F-C447-D94B-B326-05CED688BDF6}"/>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xmlns="" id="{86EB78AD-EBAA-7A47-AC96-8DA60FE65C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xmlns="" id="{6095AE13-6887-9B44-9DB6-96E95F7B37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xmlns="" id="{F52E90C6-5AEA-C84D-968E-E6AEFA312C55}"/>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6" name="Footer Placeholder 5">
            <a:extLst>
              <a:ext uri="{FF2B5EF4-FFF2-40B4-BE49-F238E27FC236}">
                <a16:creationId xmlns:a16="http://schemas.microsoft.com/office/drawing/2014/main" xmlns="" id="{4F30E66A-A29F-164A-BFED-D3209B11CF7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xmlns="" id="{CAEBB152-2150-354C-9EBA-3D4AC05DE920}"/>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9002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90637-256A-BD49-A520-504085BD9E31}"/>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xmlns="" id="{8FC0E668-C257-A24E-877F-2E8D6059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CAD3426-70B9-7942-B475-684BD990AA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xmlns="" id="{42687710-D101-834B-B760-23DC91630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B2E0D11-A4F0-A94C-B90D-2FDEA4ED9D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xmlns="" id="{0CE93CC2-492C-684B-B443-A618C7EC28BD}"/>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8" name="Footer Placeholder 7">
            <a:extLst>
              <a:ext uri="{FF2B5EF4-FFF2-40B4-BE49-F238E27FC236}">
                <a16:creationId xmlns:a16="http://schemas.microsoft.com/office/drawing/2014/main" xmlns="" id="{A60F0EA6-906F-F344-A19E-B3A72FBDD822}"/>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xmlns="" id="{C58DF0EF-58BC-794C-B82E-7EF7910113D4}"/>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2524561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DCA6B-67AB-7D45-8D1E-885DA112B219}"/>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xmlns="" id="{74C0D6C4-7CBB-8247-AFDD-EA757982376F}"/>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4" name="Footer Placeholder 3">
            <a:extLst>
              <a:ext uri="{FF2B5EF4-FFF2-40B4-BE49-F238E27FC236}">
                <a16:creationId xmlns:a16="http://schemas.microsoft.com/office/drawing/2014/main" xmlns="" id="{7751FAAE-BA82-8E4A-B649-85C318ED6EF0}"/>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xmlns="" id="{38F2E1C1-2868-EB40-BE44-05F158315CEA}"/>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02140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345F3E-A2ED-A349-A233-0EC859F11720}"/>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3" name="Footer Placeholder 2">
            <a:extLst>
              <a:ext uri="{FF2B5EF4-FFF2-40B4-BE49-F238E27FC236}">
                <a16:creationId xmlns:a16="http://schemas.microsoft.com/office/drawing/2014/main" xmlns="" id="{B858A247-E1BA-A04C-8C0D-559BF0D8F967}"/>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xmlns="" id="{1108C7ED-34F4-0A4F-93A3-E78E2E8B274C}"/>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28321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5324" y="1825625"/>
            <a:ext cx="9208476" cy="4351338"/>
          </a:xfrm>
        </p:spPr>
        <p:txBody>
          <a:bodyPr>
            <a:normAutofit/>
          </a:bodyPr>
          <a:lstStyle>
            <a:lvl1pPr marL="180975" indent="-180975">
              <a:buNone/>
              <a:tabLst/>
              <a:defRPr sz="2800" b="0" i="0">
                <a:latin typeface="Raleway" panose="020B0503030101060003" pitchFamily="34" charset="77"/>
                <a:ea typeface="Open Sans" panose="020B0606030504020204" pitchFamily="34" charset="0"/>
                <a:cs typeface="Open Sans" panose="020B0606030504020204" pitchFamily="34" charset="0"/>
              </a:defRPr>
            </a:lvl1pPr>
            <a:lvl2pPr marL="457200" indent="0">
              <a:buNone/>
              <a:defRPr sz="2400" b="0" i="0">
                <a:latin typeface="+mn-lt"/>
                <a:ea typeface="Open Sans" panose="020B0606030504020204" pitchFamily="34" charset="0"/>
                <a:cs typeface="Open Sans" panose="020B0606030504020204" pitchFamily="34" charset="0"/>
              </a:defRPr>
            </a:lvl2pPr>
            <a:lvl3pPr marL="914400" indent="0">
              <a:buNone/>
              <a:defRPr sz="2000">
                <a:latin typeface="+mn-lt"/>
                <a:ea typeface="Open Sans" panose="020B0606030504020204" pitchFamily="34" charset="0"/>
                <a:cs typeface="Open Sans" panose="020B0606030504020204" pitchFamily="34" charset="0"/>
              </a:defRPr>
            </a:lvl3pPr>
            <a:lvl4pPr marL="1371600" indent="0">
              <a:buNone/>
              <a:defRPr sz="1800">
                <a:latin typeface="+mn-lt"/>
                <a:ea typeface="Open Sans" panose="020B0606030504020204" pitchFamily="34" charset="0"/>
                <a:cs typeface="Open Sans" panose="020B0606030504020204" pitchFamily="34" charset="0"/>
              </a:defRPr>
            </a:lvl4pPr>
            <a:lvl5pPr marL="1828800" indent="0">
              <a:buNone/>
              <a:defRPr sz="1600">
                <a:latin typeface="+mn-lt"/>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itle 1"/>
          <p:cNvSpPr>
            <a:spLocks noGrp="1"/>
          </p:cNvSpPr>
          <p:nvPr>
            <p:ph type="title"/>
          </p:nvPr>
        </p:nvSpPr>
        <p:spPr>
          <a:xfrm>
            <a:off x="2145324" y="855235"/>
            <a:ext cx="9208475" cy="663575"/>
          </a:xfrm>
          <a:prstGeom prst="rect">
            <a:avLst/>
          </a:prstGeom>
        </p:spPr>
        <p:txBody>
          <a:bodyPr>
            <a:normAutofit fontScale="90000"/>
          </a:bodyPr>
          <a:lstStyle>
            <a:lvl1pPr>
              <a:defRPr>
                <a:latin typeface="Montserrat Black" panose="00000A00000000000000" pitchFamily="50" charset="0"/>
                <a:ea typeface="Open Sans Light" panose="020B0306030504020204" pitchFamily="34" charset="0"/>
                <a:cs typeface="Open Sans Light" panose="020B0306030504020204" pitchFamily="34" charset="0"/>
              </a:defRPr>
            </a:lvl1pPr>
          </a:lstStyle>
          <a:p>
            <a:r>
              <a:rPr lang="en" dirty="0"/>
              <a:t>Our philosophy</a:t>
            </a:r>
            <a:endParaRPr lang="en-US" dirty="0"/>
          </a:p>
        </p:txBody>
      </p:sp>
      <p:sp>
        <p:nvSpPr>
          <p:cNvPr id="2" name="Date Placeholder 1"/>
          <p:cNvSpPr>
            <a:spLocks noGrp="1"/>
          </p:cNvSpPr>
          <p:nvPr>
            <p:ph type="dt" sz="half" idx="10"/>
          </p:nvPr>
        </p:nvSpPr>
        <p:spPr>
          <a:xfrm>
            <a:off x="838200" y="6356350"/>
            <a:ext cx="2743200" cy="365125"/>
          </a:xfrm>
          <a:prstGeom prst="rect">
            <a:avLst/>
          </a:prstGeom>
        </p:spPr>
        <p:txBody>
          <a:bodyPr/>
          <a:lstStyle/>
          <a:p>
            <a:fld id="{0C11CC5B-F703-40C4-9B9C-00C985B5E85E}" type="datetime1">
              <a:rPr lang="en-US" smtClean="0"/>
              <a:t>5/23/2018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F4ACB41-94E5-4629-9639-BBC7D22E3BC4}" type="slidenum">
              <a:rPr lang="en-US" smtClean="0"/>
              <a:pPr/>
              <a:t>‹#›</a:t>
            </a:fld>
            <a:endParaRPr lang="en-US" dirty="0"/>
          </a:p>
        </p:txBody>
      </p:sp>
    </p:spTree>
    <p:extLst>
      <p:ext uri="{BB962C8B-B14F-4D97-AF65-F5344CB8AC3E}">
        <p14:creationId xmlns:p14="http://schemas.microsoft.com/office/powerpoint/2010/main" val="3323605073"/>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6C384-2E96-E644-BE07-80A6246D3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xmlns="" id="{A4704A1F-9623-8C48-82D3-D8612D430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xmlns="" id="{3B6659E0-A093-9249-956E-D79B6A564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2AAB0F-02D9-5C42-97AA-89FFBA7E5E48}"/>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6" name="Footer Placeholder 5">
            <a:extLst>
              <a:ext uri="{FF2B5EF4-FFF2-40B4-BE49-F238E27FC236}">
                <a16:creationId xmlns:a16="http://schemas.microsoft.com/office/drawing/2014/main" xmlns="" id="{D3DDDCDA-DFEF-D54B-911A-CCC4927FC27B}"/>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xmlns="" id="{C8952B36-AA19-2E47-8BF7-6B4C77232297}"/>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18716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AD9BB-57E7-254C-896A-FF8BBD676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xmlns="" id="{7CA5E6A3-08DE-1249-B8CF-83D20A188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xmlns="" id="{F4922ACB-2D55-0646-B24C-48F2A1566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38BECD8-9381-FC47-8C70-37C4229EE8F7}"/>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6" name="Footer Placeholder 5">
            <a:extLst>
              <a:ext uri="{FF2B5EF4-FFF2-40B4-BE49-F238E27FC236}">
                <a16:creationId xmlns:a16="http://schemas.microsoft.com/office/drawing/2014/main" xmlns="" id="{3CF9FB51-F1C2-7545-AA1E-BEC6DFB9D7B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xmlns="" id="{49D43459-23C3-AB4D-B622-DFF71840DAC1}"/>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13727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AEF95-24B7-5342-872F-BA200CDC0915}"/>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xmlns="" id="{CF2BB3D3-203A-2346-8EE6-78C945BA41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xmlns="" id="{1B46F07C-B4EC-8944-8543-5803F13948C6}"/>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5" name="Footer Placeholder 4">
            <a:extLst>
              <a:ext uri="{FF2B5EF4-FFF2-40B4-BE49-F238E27FC236}">
                <a16:creationId xmlns:a16="http://schemas.microsoft.com/office/drawing/2014/main" xmlns="" id="{B78F3BC6-8419-E84E-B42F-79AC2F39D9A2}"/>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xmlns="" id="{3EF386AB-574C-7B49-8D0C-5F8EB8889897}"/>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137475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BCCC0A-0EFC-1045-A543-4354945D57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xmlns="" id="{79D2602E-05B8-8040-B3AE-0FA07E0075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xmlns="" id="{90E65332-4324-EB41-A270-25533B38DD67}"/>
              </a:ext>
            </a:extLst>
          </p:cNvPr>
          <p:cNvSpPr>
            <a:spLocks noGrp="1"/>
          </p:cNvSpPr>
          <p:nvPr>
            <p:ph type="dt" sz="half" idx="10"/>
          </p:nvPr>
        </p:nvSpPr>
        <p:spPr/>
        <p:txBody>
          <a:bodyPr/>
          <a:lstStyle/>
          <a:p>
            <a:fld id="{C2D24CCA-8F64-E042-AD73-61B1C69C608E}" type="datetimeFigureOut">
              <a:rPr lang="et-EE" smtClean="0"/>
              <a:t>23.05.2018</a:t>
            </a:fld>
            <a:endParaRPr lang="et-EE"/>
          </a:p>
        </p:txBody>
      </p:sp>
      <p:sp>
        <p:nvSpPr>
          <p:cNvPr id="5" name="Footer Placeholder 4">
            <a:extLst>
              <a:ext uri="{FF2B5EF4-FFF2-40B4-BE49-F238E27FC236}">
                <a16:creationId xmlns:a16="http://schemas.microsoft.com/office/drawing/2014/main" xmlns="" id="{DB9DD8BE-B925-FE48-AB47-E5B35CD8CDC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xmlns="" id="{92242405-146C-9248-BED2-7E297F40BF94}"/>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194953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3A5067-217B-4509-A595-4A2122BC46C2}" type="datetime1">
              <a:rPr lang="en-US" smtClean="0"/>
              <a:t>5/23/2018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38396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48CB145-9FD6-4EE1-B1D4-345C8195E69D}" type="datetime1">
              <a:rPr lang="en-US" smtClean="0"/>
              <a:t>5/23/2018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247604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0BED7BA-68BA-4AF6-A8F1-B3DD49B3B697}" type="datetime1">
              <a:rPr lang="en-US" smtClean="0"/>
              <a:t>5/23/2018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257607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4A1717D-8356-4D9D-8AF9-375C9D10D498}" type="datetime1">
              <a:rPr lang="en-US" smtClean="0"/>
              <a:t>5/23/2018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129104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EAF3A4-0AB7-4C02-8600-8DC6FFE130B9}" type="datetime1">
              <a:rPr lang="en-US" smtClean="0"/>
              <a:t>5/23/2018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56022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939BC97-E0A9-489C-8DB6-B9D31D180E72}" type="datetime1">
              <a:rPr lang="en-US" smtClean="0"/>
              <a:t>5/23/2018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149005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378A6E-1B1E-469E-B566-38C7947ACBFA}" type="datetime1">
              <a:rPr lang="en-US" smtClean="0"/>
              <a:t>5/23/2018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255444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023230" y="183296"/>
            <a:ext cx="1330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ACB41-94E5-4629-9639-BBC7D22E3BC4}" type="slidenum">
              <a:rPr lang="en-US" smtClean="0"/>
              <a:pPr/>
              <a:t>‹#›</a:t>
            </a:fld>
            <a:endParaRPr lang="en-US" dirty="0"/>
          </a:p>
        </p:txBody>
      </p:sp>
      <p:cxnSp>
        <p:nvCxnSpPr>
          <p:cNvPr id="9" name="Straight Connector 8"/>
          <p:cNvCxnSpPr/>
          <p:nvPr userDrawn="1"/>
        </p:nvCxnSpPr>
        <p:spPr>
          <a:xfrm>
            <a:off x="11353800" y="365125"/>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Placeholder 3">
            <a:extLst>
              <a:ext uri="{FF2B5EF4-FFF2-40B4-BE49-F238E27FC236}">
                <a16:creationId xmlns:a16="http://schemas.microsoft.com/office/drawing/2014/main" xmlns="" id="{B233CCC6-8D84-CB46-8DC0-486C8E9BC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pic>
        <p:nvPicPr>
          <p:cNvPr id="77" name="Picture 76">
            <a:extLst>
              <a:ext uri="{FF2B5EF4-FFF2-40B4-BE49-F238E27FC236}">
                <a16:creationId xmlns:a16="http://schemas.microsoft.com/office/drawing/2014/main" xmlns="" id="{BA78BCA0-B833-0646-8EFE-8E4067BA6B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669" y="6225384"/>
            <a:ext cx="12018684" cy="580613"/>
          </a:xfrm>
          <a:prstGeom prst="rect">
            <a:avLst/>
          </a:prstGeom>
        </p:spPr>
      </p:pic>
    </p:spTree>
    <p:extLst>
      <p:ext uri="{BB962C8B-B14F-4D97-AF65-F5344CB8AC3E}">
        <p14:creationId xmlns:p14="http://schemas.microsoft.com/office/powerpoint/2010/main" val="406907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2090AF8-BF7E-404C-B3C6-90C5D13F5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xmlns="" id="{D63A55C2-8E4C-F345-B057-B6FD96F9E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xmlns="" id="{C0655F8A-254C-1A46-B6D7-D75C66DAB4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24CCA-8F64-E042-AD73-61B1C69C608E}" type="datetimeFigureOut">
              <a:rPr lang="et-EE" smtClean="0"/>
              <a:t>23.05.2018</a:t>
            </a:fld>
            <a:endParaRPr lang="et-EE"/>
          </a:p>
        </p:txBody>
      </p:sp>
      <p:sp>
        <p:nvSpPr>
          <p:cNvPr id="5" name="Footer Placeholder 4">
            <a:extLst>
              <a:ext uri="{FF2B5EF4-FFF2-40B4-BE49-F238E27FC236}">
                <a16:creationId xmlns:a16="http://schemas.microsoft.com/office/drawing/2014/main" xmlns="" id="{D7EA151A-6C68-3B4C-848B-AA8B10D07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xmlns="" id="{1CF722F4-9B77-424E-949A-1246A5BFA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4EAE5-D47C-4A4D-A214-CB2AEC982241}" type="slidenum">
              <a:rPr lang="et-EE" smtClean="0"/>
              <a:t>‹#›</a:t>
            </a:fld>
            <a:endParaRPr lang="et-EE"/>
          </a:p>
        </p:txBody>
      </p:sp>
    </p:spTree>
    <p:extLst>
      <p:ext uri="{BB962C8B-B14F-4D97-AF65-F5344CB8AC3E}">
        <p14:creationId xmlns:p14="http://schemas.microsoft.com/office/powerpoint/2010/main" val="40511904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122" y="2753173"/>
            <a:ext cx="9481756" cy="1351655"/>
          </a:xfrm>
          <a:prstGeom prst="rect">
            <a:avLst/>
          </a:prstGeom>
        </p:spPr>
      </p:pic>
    </p:spTree>
    <p:extLst>
      <p:ext uri="{BB962C8B-B14F-4D97-AF65-F5344CB8AC3E}">
        <p14:creationId xmlns:p14="http://schemas.microsoft.com/office/powerpoint/2010/main" val="200860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rot="16200000">
            <a:off x="-634900" y="1521634"/>
            <a:ext cx="3468397" cy="6889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800" b="1" dirty="0">
                <a:solidFill>
                  <a:schemeClr val="accent2">
                    <a:alpha val="30000"/>
                  </a:schemeClr>
                </a:solidFill>
                <a:latin typeface="Montserrat Black" panose="00000A00000000000000" pitchFamily="50" charset="0"/>
              </a:rPr>
              <a:t>Abore simporem</a:t>
            </a:r>
          </a:p>
        </p:txBody>
      </p:sp>
      <p:cxnSp>
        <p:nvCxnSpPr>
          <p:cNvPr id="7" name="Straight Connector 6"/>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F4ACB41-94E5-4629-9639-BBC7D22E3BC4}" type="slidenum">
              <a:rPr lang="en-US" smtClean="0"/>
              <a:pPr/>
              <a:t>10</a:t>
            </a:fld>
            <a:endParaRPr lang="en-US" dirty="0"/>
          </a:p>
        </p:txBody>
      </p:sp>
      <p:sp>
        <p:nvSpPr>
          <p:cNvPr id="8" name="Rectangle 7">
            <a:extLst>
              <a:ext uri="{FF2B5EF4-FFF2-40B4-BE49-F238E27FC236}">
                <a16:creationId xmlns:a16="http://schemas.microsoft.com/office/drawing/2014/main" xmlns="" id="{DDED5FAB-2BE2-1642-9621-BE6DC938CE4C}"/>
              </a:ext>
            </a:extLst>
          </p:cNvPr>
          <p:cNvSpPr/>
          <p:nvPr/>
        </p:nvSpPr>
        <p:spPr>
          <a:xfrm>
            <a:off x="2135188" y="1327418"/>
            <a:ext cx="4158638" cy="707886"/>
          </a:xfrm>
          <a:prstGeom prst="rect">
            <a:avLst/>
          </a:prstGeom>
        </p:spPr>
        <p:txBody>
          <a:bodyPr wrap="square">
            <a:spAutoFit/>
          </a:bodyPr>
          <a:lstStyle/>
          <a:p>
            <a:pPr>
              <a:spcBef>
                <a:spcPts val="0"/>
              </a:spcBef>
            </a:pPr>
            <a:r>
              <a:rPr lang="en-US" sz="4000" dirty="0">
                <a:solidFill>
                  <a:schemeClr val="accent2"/>
                </a:solidFill>
                <a:latin typeface="+mj-lt"/>
              </a:rPr>
              <a:t>Laut quae ipis</a:t>
            </a:r>
          </a:p>
        </p:txBody>
      </p:sp>
      <p:sp>
        <p:nvSpPr>
          <p:cNvPr id="10" name="Rectangle 9">
            <a:extLst>
              <a:ext uri="{FF2B5EF4-FFF2-40B4-BE49-F238E27FC236}">
                <a16:creationId xmlns:a16="http://schemas.microsoft.com/office/drawing/2014/main" xmlns="" id="{D9C5FA87-F714-B045-9044-6FF86152DE09}"/>
              </a:ext>
            </a:extLst>
          </p:cNvPr>
          <p:cNvSpPr/>
          <p:nvPr/>
        </p:nvSpPr>
        <p:spPr>
          <a:xfrm>
            <a:off x="6095998" y="3322099"/>
            <a:ext cx="5364163" cy="2635978"/>
          </a:xfrm>
          <a:prstGeom prst="rect">
            <a:avLst/>
          </a:prstGeom>
        </p:spPr>
        <p:txBody>
          <a:bodyPr wrap="square">
            <a:spAutoFit/>
          </a:bodyPr>
          <a:lstStyle/>
          <a:p>
            <a:pPr>
              <a:lnSpc>
                <a:spcPct val="150000"/>
              </a:lnSpc>
            </a:pPr>
            <a:r>
              <a:rPr lang="en-US" sz="1600" dirty="0">
                <a:solidFill>
                  <a:schemeClr val="tx1">
                    <a:lumMod val="50000"/>
                    <a:lumOff val="50000"/>
                  </a:schemeClr>
                </a:solidFill>
                <a:latin typeface="Montserrat Light" panose="00000400000000000000" pitchFamily="2" charset="-70"/>
              </a:rPr>
              <a:t>Nonsequ iasperc hiliquia non re, vollaud igenducias vel imagniende veligenia non ex evel modia cus eatium nis volut ex es alibus verferum et latur, se sint la vel etusand aestemp orporest exped quiaera voluptat reiuscium eos audios acearum evel eossunt poreictat deriaest eos sequis net, sed ut aut as ut as disqui cus.</a:t>
            </a:r>
          </a:p>
        </p:txBody>
      </p:sp>
      <p:sp>
        <p:nvSpPr>
          <p:cNvPr id="11" name="Rectangle 10">
            <a:extLst>
              <a:ext uri="{FF2B5EF4-FFF2-40B4-BE49-F238E27FC236}">
                <a16:creationId xmlns:a16="http://schemas.microsoft.com/office/drawing/2014/main" xmlns="" id="{5621ED57-1425-C348-A407-87566A31A51D}"/>
              </a:ext>
            </a:extLst>
          </p:cNvPr>
          <p:cNvSpPr/>
          <p:nvPr/>
        </p:nvSpPr>
        <p:spPr>
          <a:xfrm>
            <a:off x="6096000" y="1228120"/>
            <a:ext cx="1547446" cy="15474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132367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rot="16200000">
            <a:off x="-634900" y="1521634"/>
            <a:ext cx="3468397" cy="6889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800" b="1" dirty="0">
                <a:solidFill>
                  <a:schemeClr val="accent2">
                    <a:alpha val="30000"/>
                  </a:schemeClr>
                </a:solidFill>
                <a:latin typeface="Montserrat Black" panose="00000A00000000000000" pitchFamily="50" charset="0"/>
              </a:rPr>
              <a:t>Abore simporem</a:t>
            </a:r>
          </a:p>
        </p:txBody>
      </p:sp>
      <p:cxnSp>
        <p:nvCxnSpPr>
          <p:cNvPr id="7" name="Straight Connector 6"/>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F4ACB41-94E5-4629-9639-BBC7D22E3BC4}" type="slidenum">
              <a:rPr lang="en-US" smtClean="0"/>
              <a:pPr/>
              <a:t>11</a:t>
            </a:fld>
            <a:endParaRPr lang="en-US" dirty="0"/>
          </a:p>
        </p:txBody>
      </p:sp>
      <p:grpSp>
        <p:nvGrpSpPr>
          <p:cNvPr id="9" name="Group 8">
            <a:extLst>
              <a:ext uri="{FF2B5EF4-FFF2-40B4-BE49-F238E27FC236}">
                <a16:creationId xmlns:a16="http://schemas.microsoft.com/office/drawing/2014/main" xmlns="" id="{43A9AAEF-1DB0-5C47-8BB3-094128D9C098}"/>
              </a:ext>
            </a:extLst>
          </p:cNvPr>
          <p:cNvGrpSpPr/>
          <p:nvPr/>
        </p:nvGrpSpPr>
        <p:grpSpPr>
          <a:xfrm>
            <a:off x="2135189" y="908050"/>
            <a:ext cx="9375073" cy="5041900"/>
            <a:chOff x="2135189" y="1989138"/>
            <a:chExt cx="9375073" cy="4068762"/>
          </a:xfrm>
        </p:grpSpPr>
        <p:sp>
          <p:nvSpPr>
            <p:cNvPr id="13" name="Rectangle 12">
              <a:extLst>
                <a:ext uri="{FF2B5EF4-FFF2-40B4-BE49-F238E27FC236}">
                  <a16:creationId xmlns:a16="http://schemas.microsoft.com/office/drawing/2014/main" xmlns="" id="{9B510BC2-37AE-7743-AFE7-1328799031AE}"/>
                </a:ext>
              </a:extLst>
            </p:cNvPr>
            <p:cNvSpPr/>
            <p:nvPr/>
          </p:nvSpPr>
          <p:spPr>
            <a:xfrm>
              <a:off x="2135189" y="1989138"/>
              <a:ext cx="4386506" cy="406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ABED0A4-F174-3F4B-B025-6B6E0438FF38}"/>
                </a:ext>
              </a:extLst>
            </p:cNvPr>
            <p:cNvSpPr/>
            <p:nvPr/>
          </p:nvSpPr>
          <p:spPr>
            <a:xfrm>
              <a:off x="7123756" y="1989138"/>
              <a:ext cx="4386506" cy="406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2">
            <a:extLst>
              <a:ext uri="{FF2B5EF4-FFF2-40B4-BE49-F238E27FC236}">
                <a16:creationId xmlns:a16="http://schemas.microsoft.com/office/drawing/2014/main" xmlns="" id="{59EB7E0B-B9E4-5440-A483-59D1B21DD71E}"/>
              </a:ext>
            </a:extLst>
          </p:cNvPr>
          <p:cNvSpPr>
            <a:spLocks noGrp="1"/>
          </p:cNvSpPr>
          <p:nvPr>
            <p:ph idx="1"/>
          </p:nvPr>
        </p:nvSpPr>
        <p:spPr>
          <a:xfrm>
            <a:off x="2466977" y="4176600"/>
            <a:ext cx="3629023" cy="1602749"/>
          </a:xfrm>
        </p:spPr>
        <p:txBody>
          <a:bodyPr>
            <a:normAutofit/>
          </a:bodyPr>
          <a:lstStyle/>
          <a:p>
            <a:pPr marL="19050" lvl="0" algn="ctr">
              <a:lnSpc>
                <a:spcPct val="150000"/>
              </a:lnSpc>
              <a:spcBef>
                <a:spcPts val="0"/>
              </a:spcBef>
            </a:pPr>
            <a:r>
              <a:rPr lang="en-US" sz="1600" dirty="0">
                <a:solidFill>
                  <a:schemeClr val="tx1">
                    <a:lumMod val="50000"/>
                    <a:lumOff val="50000"/>
                  </a:schemeClr>
                </a:solidFill>
                <a:latin typeface="Montserrat Light" panose="00000400000000000000" pitchFamily="2" charset="-70"/>
              </a:rPr>
              <a:t>Nonsequ iasperc hiliquia non re, vollaud igenducias vel imagniende veligenia non ex evel modia</a:t>
            </a:r>
            <a:endParaRPr lang="en" sz="1600" dirty="0">
              <a:solidFill>
                <a:schemeClr val="tx1">
                  <a:lumMod val="50000"/>
                  <a:lumOff val="50000"/>
                </a:schemeClr>
              </a:solidFill>
              <a:latin typeface="Montserrat Light" panose="00000400000000000000" pitchFamily="2" charset="-70"/>
            </a:endParaRPr>
          </a:p>
        </p:txBody>
      </p:sp>
      <p:sp>
        <p:nvSpPr>
          <p:cNvPr id="33" name="Rectangle 32">
            <a:extLst>
              <a:ext uri="{FF2B5EF4-FFF2-40B4-BE49-F238E27FC236}">
                <a16:creationId xmlns:a16="http://schemas.microsoft.com/office/drawing/2014/main" xmlns="" id="{CDFA06DA-CDB9-A747-8958-B79D4310C076}"/>
              </a:ext>
            </a:extLst>
          </p:cNvPr>
          <p:cNvSpPr/>
          <p:nvPr/>
        </p:nvSpPr>
        <p:spPr>
          <a:xfrm>
            <a:off x="3328076" y="3317887"/>
            <a:ext cx="2297424" cy="523220"/>
          </a:xfrm>
          <a:prstGeom prst="rect">
            <a:avLst/>
          </a:prstGeom>
        </p:spPr>
        <p:txBody>
          <a:bodyPr wrap="none">
            <a:spAutoFit/>
          </a:bodyPr>
          <a:lstStyle/>
          <a:p>
            <a:pPr marL="19050" lvl="0" algn="ctr">
              <a:spcAft>
                <a:spcPts val="1200"/>
              </a:spcAft>
            </a:pPr>
            <a:r>
              <a:rPr lang="en-US" sz="2800" dirty="0">
                <a:solidFill>
                  <a:schemeClr val="accent2"/>
                </a:solidFill>
                <a:latin typeface="Montserrat Black"/>
                <a:ea typeface="Open Sans Light" panose="020B0306030504020204" pitchFamily="34" charset="0"/>
                <a:cs typeface="Open Sans Light" panose="020B0306030504020204" pitchFamily="34" charset="0"/>
              </a:rPr>
              <a:t>Peruntibus</a:t>
            </a:r>
            <a:endParaRPr lang="en" sz="3200" dirty="0">
              <a:solidFill>
                <a:schemeClr val="accent2"/>
              </a:solidFill>
              <a:latin typeface="Montserrat Black"/>
              <a:ea typeface="Open Sans Light" panose="020B0306030504020204" pitchFamily="34" charset="0"/>
              <a:cs typeface="Open Sans Light" panose="020B0306030504020204" pitchFamily="34" charset="0"/>
            </a:endParaRPr>
          </a:p>
        </p:txBody>
      </p:sp>
      <p:sp>
        <p:nvSpPr>
          <p:cNvPr id="34" name="Rectangle 33">
            <a:extLst>
              <a:ext uri="{FF2B5EF4-FFF2-40B4-BE49-F238E27FC236}">
                <a16:creationId xmlns:a16="http://schemas.microsoft.com/office/drawing/2014/main" xmlns="" id="{7EAD3486-65BE-3F43-A948-DC8B99E0BBC1}"/>
              </a:ext>
            </a:extLst>
          </p:cNvPr>
          <p:cNvSpPr/>
          <p:nvPr/>
        </p:nvSpPr>
        <p:spPr>
          <a:xfrm>
            <a:off x="8694884" y="3307707"/>
            <a:ext cx="1244250" cy="523220"/>
          </a:xfrm>
          <a:prstGeom prst="rect">
            <a:avLst/>
          </a:prstGeom>
        </p:spPr>
        <p:txBody>
          <a:bodyPr wrap="none">
            <a:spAutoFit/>
          </a:bodyPr>
          <a:lstStyle/>
          <a:p>
            <a:pPr marL="19050" algn="ctr">
              <a:spcBef>
                <a:spcPts val="0"/>
              </a:spcBef>
              <a:spcAft>
                <a:spcPts val="1200"/>
              </a:spcAft>
            </a:pPr>
            <a:r>
              <a:rPr lang="en-US" sz="2800" dirty="0">
                <a:solidFill>
                  <a:schemeClr val="accent2"/>
                </a:solidFill>
                <a:latin typeface="+mj-lt"/>
                <a:ea typeface="Open Sans Light" panose="020B0306030504020204" pitchFamily="34" charset="0"/>
                <a:cs typeface="Open Sans Light" panose="020B0306030504020204" pitchFamily="34" charset="0"/>
              </a:rPr>
              <a:t>Tibus</a:t>
            </a:r>
            <a:endParaRPr lang="en" sz="2800" dirty="0">
              <a:solidFill>
                <a:schemeClr val="accent2"/>
              </a:solidFill>
              <a:latin typeface="+mj-lt"/>
              <a:ea typeface="Open Sans Light" panose="020B0306030504020204" pitchFamily="34" charset="0"/>
              <a:cs typeface="Open Sans Light" panose="020B0306030504020204" pitchFamily="34" charset="0"/>
            </a:endParaRPr>
          </a:p>
        </p:txBody>
      </p:sp>
      <p:sp>
        <p:nvSpPr>
          <p:cNvPr id="35" name="Content Placeholder 2">
            <a:extLst>
              <a:ext uri="{FF2B5EF4-FFF2-40B4-BE49-F238E27FC236}">
                <a16:creationId xmlns:a16="http://schemas.microsoft.com/office/drawing/2014/main" xmlns="" id="{A9AEC05A-22A6-5E40-88A9-24999C5BAC7C}"/>
              </a:ext>
            </a:extLst>
          </p:cNvPr>
          <p:cNvSpPr txBox="1">
            <a:spLocks/>
          </p:cNvSpPr>
          <p:nvPr/>
        </p:nvSpPr>
        <p:spPr>
          <a:xfrm>
            <a:off x="7521198" y="4176600"/>
            <a:ext cx="3629023" cy="160274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Font typeface="Arial" panose="020B0604020202020204" pitchFamily="34" charset="0"/>
              <a:buNone/>
              <a:tabLst/>
              <a:defRPr sz="2800" b="0" i="0" kern="1200">
                <a:solidFill>
                  <a:schemeClr val="tx1"/>
                </a:solidFill>
                <a:latin typeface="Raleway" panose="020B0503030101060003" pitchFamily="34" charset="77"/>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n-lt"/>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algn="ctr">
              <a:lnSpc>
                <a:spcPct val="150000"/>
              </a:lnSpc>
              <a:spcBef>
                <a:spcPts val="0"/>
              </a:spcBef>
            </a:pPr>
            <a:r>
              <a:rPr lang="en-US" sz="1600" dirty="0">
                <a:solidFill>
                  <a:schemeClr val="tx1">
                    <a:lumMod val="50000"/>
                    <a:lumOff val="50000"/>
                  </a:schemeClr>
                </a:solidFill>
                <a:latin typeface="Montserrat Light" panose="00000400000000000000" pitchFamily="2" charset="-70"/>
              </a:rPr>
              <a:t>Ihiciderro quo dunto voluptatur aut eremquo dipsum</a:t>
            </a:r>
            <a:endParaRPr lang="en" sz="1600" dirty="0">
              <a:solidFill>
                <a:schemeClr val="tx1">
                  <a:lumMod val="50000"/>
                  <a:lumOff val="50000"/>
                </a:schemeClr>
              </a:solidFill>
              <a:latin typeface="Montserrat Light" panose="00000400000000000000" pitchFamily="2" charset="-70"/>
            </a:endParaRPr>
          </a:p>
        </p:txBody>
      </p:sp>
    </p:spTree>
    <p:extLst>
      <p:ext uri="{BB962C8B-B14F-4D97-AF65-F5344CB8AC3E}">
        <p14:creationId xmlns:p14="http://schemas.microsoft.com/office/powerpoint/2010/main" val="161100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lt 3">
            <a:extLst>
              <a:ext uri="{FF2B5EF4-FFF2-40B4-BE49-F238E27FC236}">
                <a16:creationId xmlns:a16="http://schemas.microsoft.com/office/drawing/2014/main" xmlns="" id="{1A663D84-C5B9-EA44-B555-0B335AAAD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79388" y="361492"/>
            <a:ext cx="9155953" cy="4792812"/>
          </a:xfrm>
          <a:prstGeom prst="rect">
            <a:avLst/>
          </a:prstGeom>
          <a:blipFill dpi="0" rotWithShape="1">
            <a:blip r:embed="rId4"/>
            <a:srcRect/>
            <a:stretch>
              <a:fillRect/>
            </a:stretch>
          </a:blipFill>
          <a:ln>
            <a:noFill/>
          </a:ln>
          <a:extLst/>
        </p:spPr>
      </p:pic>
      <p:sp>
        <p:nvSpPr>
          <p:cNvPr id="8" name="Rectangle 7"/>
          <p:cNvSpPr/>
          <p:nvPr/>
        </p:nvSpPr>
        <p:spPr>
          <a:xfrm>
            <a:off x="3223843" y="3957319"/>
            <a:ext cx="8968155" cy="29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rot="16200000">
            <a:off x="-818837" y="1243203"/>
            <a:ext cx="3741005" cy="973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3000" b="1" dirty="0">
                <a:solidFill>
                  <a:schemeClr val="accent2">
                    <a:alpha val="30000"/>
                  </a:schemeClr>
                </a:solidFill>
                <a:latin typeface="Montserrat Black" panose="00000A00000000000000" pitchFamily="50" charset="0"/>
              </a:rPr>
              <a:t>Faciet quatur</a:t>
            </a:r>
          </a:p>
        </p:txBody>
      </p:sp>
      <p:cxnSp>
        <p:nvCxnSpPr>
          <p:cNvPr id="6" name="Straight Connector 5"/>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00262" y="4452146"/>
            <a:ext cx="2166938" cy="1970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F4ACB41-94E5-4629-9639-BBC7D22E3BC4}" type="slidenum">
              <a:rPr lang="en-US" smtClean="0"/>
              <a:pPr/>
              <a:t>12</a:t>
            </a:fld>
            <a:endParaRPr lang="en-US" dirty="0"/>
          </a:p>
        </p:txBody>
      </p:sp>
      <p:sp>
        <p:nvSpPr>
          <p:cNvPr id="9" name="Rectangle 13">
            <a:extLst>
              <a:ext uri="{FF2B5EF4-FFF2-40B4-BE49-F238E27FC236}">
                <a16:creationId xmlns:a16="http://schemas.microsoft.com/office/drawing/2014/main" xmlns="" id="{27063A63-1AF6-AA49-8511-D02D531CB1F3}"/>
              </a:ext>
            </a:extLst>
          </p:cNvPr>
          <p:cNvSpPr/>
          <p:nvPr/>
        </p:nvSpPr>
        <p:spPr>
          <a:xfrm>
            <a:off x="4513715" y="4264076"/>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31544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lt 3">
            <a:extLst>
              <a:ext uri="{FF2B5EF4-FFF2-40B4-BE49-F238E27FC236}">
                <a16:creationId xmlns:a16="http://schemas.microsoft.com/office/drawing/2014/main" xmlns="" id="{9DFEED22-7E79-7E44-B72B-C29082CCF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90164" y="0"/>
            <a:ext cx="10201835" cy="685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300046" y="2192215"/>
            <a:ext cx="7690339" cy="2426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605375" y="1558341"/>
            <a:ext cx="3395242" cy="663575"/>
          </a:xfrm>
        </p:spPr>
        <p:txBody>
          <a:bodyPr>
            <a:normAutofit/>
          </a:bodyPr>
          <a:lstStyle/>
          <a:p>
            <a:r>
              <a:rPr lang="en-US" sz="3000" dirty="0">
                <a:solidFill>
                  <a:schemeClr val="accent2">
                    <a:alpha val="30000"/>
                  </a:schemeClr>
                </a:solidFill>
              </a:rPr>
              <a:t>Faciet quatur</a:t>
            </a:r>
          </a:p>
        </p:txBody>
      </p:sp>
      <p:sp>
        <p:nvSpPr>
          <p:cNvPr id="3" name="Slide Number Placeholder 2"/>
          <p:cNvSpPr>
            <a:spLocks noGrp="1"/>
          </p:cNvSpPr>
          <p:nvPr>
            <p:ph type="sldNum" sz="quarter" idx="12"/>
          </p:nvPr>
        </p:nvSpPr>
        <p:spPr/>
        <p:txBody>
          <a:bodyPr/>
          <a:lstStyle/>
          <a:p>
            <a:fld id="{EF4ACB41-94E5-4629-9639-BBC7D22E3BC4}" type="slidenum">
              <a:rPr lang="en-US" smtClean="0"/>
              <a:pPr/>
              <a:t>13</a:t>
            </a:fld>
            <a:endParaRPr lang="en-US" dirty="0"/>
          </a:p>
        </p:txBody>
      </p:sp>
      <p:cxnSp>
        <p:nvCxnSpPr>
          <p:cNvPr id="7" name="Straight Connector 6"/>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00046" y="2192215"/>
            <a:ext cx="7690339" cy="242667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xmlns="" id="{27063A63-1AF6-AA49-8511-D02D531CB1F3}"/>
              </a:ext>
            </a:extLst>
          </p:cNvPr>
          <p:cNvSpPr/>
          <p:nvPr/>
        </p:nvSpPr>
        <p:spPr>
          <a:xfrm>
            <a:off x="3492783" y="2426399"/>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247590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66390" y="1465240"/>
            <a:ext cx="4199404" cy="830997"/>
          </a:xfrm>
          <a:prstGeom prst="rect">
            <a:avLst/>
          </a:prstGeom>
          <a:noFill/>
        </p:spPr>
        <p:txBody>
          <a:bodyPr wrap="square" rtlCol="0">
            <a:spAutoFit/>
          </a:bodyPr>
          <a:lstStyle/>
          <a:p>
            <a:r>
              <a:rPr lang="et-EE" sz="4800" b="1" dirty="0" err="1" smtClean="0">
                <a:solidFill>
                  <a:schemeClr val="accent2"/>
                </a:solidFill>
                <a:latin typeface="+mj-lt"/>
                <a:ea typeface="Roboto Black" charset="0"/>
                <a:cs typeface="Roboto Black" charset="0"/>
              </a:rPr>
              <a:t>Thank</a:t>
            </a:r>
            <a:r>
              <a:rPr lang="et-EE" sz="4800" b="1" dirty="0" smtClean="0">
                <a:solidFill>
                  <a:schemeClr val="accent2"/>
                </a:solidFill>
                <a:latin typeface="+mj-lt"/>
                <a:ea typeface="Roboto Black" charset="0"/>
                <a:cs typeface="Roboto Black" charset="0"/>
              </a:rPr>
              <a:t> </a:t>
            </a:r>
            <a:r>
              <a:rPr lang="et-EE" sz="4800" b="1" dirty="0" err="1" smtClean="0">
                <a:solidFill>
                  <a:schemeClr val="accent2"/>
                </a:solidFill>
                <a:latin typeface="+mj-lt"/>
                <a:ea typeface="Roboto Black" charset="0"/>
                <a:cs typeface="Roboto Black" charset="0"/>
              </a:rPr>
              <a:t>you</a:t>
            </a:r>
            <a:r>
              <a:rPr lang="et-EE" sz="4800" b="1" dirty="0" smtClean="0">
                <a:solidFill>
                  <a:schemeClr val="accent2"/>
                </a:solidFill>
                <a:latin typeface="+mj-lt"/>
                <a:ea typeface="Roboto Black" charset="0"/>
                <a:cs typeface="Roboto Black" charset="0"/>
              </a:rPr>
              <a:t>! </a:t>
            </a:r>
            <a:endParaRPr lang="en-US" sz="4800" b="1" dirty="0">
              <a:solidFill>
                <a:schemeClr val="accent2"/>
              </a:solidFill>
              <a:latin typeface="+mj-lt"/>
              <a:ea typeface="Roboto Black" charset="0"/>
              <a:cs typeface="Roboto Black" charset="0"/>
            </a:endParaRPr>
          </a:p>
        </p:txBody>
      </p:sp>
      <p:pic>
        <p:nvPicPr>
          <p:cNvPr id="12" name="Picture 11">
            <a:extLst>
              <a:ext uri="{FF2B5EF4-FFF2-40B4-BE49-F238E27FC236}">
                <a16:creationId xmlns:a16="http://schemas.microsoft.com/office/drawing/2014/main" xmlns="" id="{ECF3AA0F-0361-A942-9144-17B6DBAF05CD}"/>
              </a:ext>
            </a:extLst>
          </p:cNvPr>
          <p:cNvPicPr>
            <a:picLocks noChangeAspect="1"/>
          </p:cNvPicPr>
          <p:nvPr/>
        </p:nvPicPr>
        <p:blipFill>
          <a:blip r:embed="rId3"/>
          <a:stretch>
            <a:fillRect/>
          </a:stretch>
        </p:blipFill>
        <p:spPr>
          <a:xfrm>
            <a:off x="10786925" y="5209342"/>
            <a:ext cx="871106" cy="1132438"/>
          </a:xfrm>
          <a:prstGeom prst="rect">
            <a:avLst/>
          </a:prstGeom>
        </p:spPr>
      </p:pic>
      <p:pic>
        <p:nvPicPr>
          <p:cNvPr id="6" name="Pil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186" y="5209342"/>
            <a:ext cx="5667115" cy="807866"/>
          </a:xfrm>
          <a:prstGeom prst="rect">
            <a:avLst/>
          </a:prstGeom>
        </p:spPr>
      </p:pic>
      <p:sp>
        <p:nvSpPr>
          <p:cNvPr id="2" name="TextBox 1"/>
          <p:cNvSpPr txBox="1"/>
          <p:nvPr/>
        </p:nvSpPr>
        <p:spPr>
          <a:xfrm>
            <a:off x="1766390" y="2325138"/>
            <a:ext cx="4367813" cy="338554"/>
          </a:xfrm>
          <a:prstGeom prst="rect">
            <a:avLst/>
          </a:prstGeom>
          <a:noFill/>
        </p:spPr>
        <p:txBody>
          <a:bodyPr wrap="square" rtlCol="0">
            <a:spAutoFit/>
          </a:bodyPr>
          <a:lstStyle/>
          <a:p>
            <a:r>
              <a:rPr lang="et-EE" sz="1600" dirty="0" err="1" smtClean="0">
                <a:solidFill>
                  <a:schemeClr val="bg1">
                    <a:lumMod val="50000"/>
                  </a:schemeClr>
                </a:solidFill>
                <a:latin typeface="+mj-lt"/>
              </a:rPr>
              <a:t>Additional</a:t>
            </a:r>
            <a:r>
              <a:rPr lang="et-EE" sz="1600" dirty="0" smtClean="0">
                <a:solidFill>
                  <a:schemeClr val="bg1">
                    <a:lumMod val="50000"/>
                  </a:schemeClr>
                </a:solidFill>
                <a:latin typeface="+mj-lt"/>
              </a:rPr>
              <a:t> </a:t>
            </a:r>
            <a:r>
              <a:rPr lang="et-EE" sz="1600" dirty="0" err="1" smtClean="0">
                <a:solidFill>
                  <a:schemeClr val="bg1">
                    <a:lumMod val="50000"/>
                  </a:schemeClr>
                </a:solidFill>
                <a:latin typeface="+mj-lt"/>
              </a:rPr>
              <a:t>information</a:t>
            </a:r>
            <a:r>
              <a:rPr lang="et-EE" sz="1600" dirty="0" smtClean="0">
                <a:solidFill>
                  <a:schemeClr val="bg1">
                    <a:lumMod val="50000"/>
                  </a:schemeClr>
                </a:solidFill>
                <a:latin typeface="+mj-lt"/>
              </a:rPr>
              <a:t>: </a:t>
            </a:r>
            <a:endParaRPr lang="et-EE" sz="1600" dirty="0">
              <a:solidFill>
                <a:schemeClr val="bg1">
                  <a:lumMod val="50000"/>
                </a:schemeClr>
              </a:solidFill>
              <a:latin typeface="+mj-lt"/>
            </a:endParaRPr>
          </a:p>
        </p:txBody>
      </p:sp>
    </p:spTree>
    <p:extLst>
      <p:ext uri="{BB962C8B-B14F-4D97-AF65-F5344CB8AC3E}">
        <p14:creationId xmlns:p14="http://schemas.microsoft.com/office/powerpoint/2010/main" val="36871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3376" y="1595546"/>
            <a:ext cx="5258982" cy="3046988"/>
          </a:xfrm>
          <a:prstGeom prst="rect">
            <a:avLst/>
          </a:prstGeom>
          <a:noFill/>
        </p:spPr>
        <p:txBody>
          <a:bodyPr wrap="square" rtlCol="0">
            <a:spAutoFit/>
          </a:bodyPr>
          <a:lstStyle/>
          <a:p>
            <a:pPr>
              <a:lnSpc>
                <a:spcPct val="80000"/>
              </a:lnSpc>
            </a:pPr>
            <a:r>
              <a:rPr lang="et-EE" sz="6000" cap="all" dirty="0" smtClean="0">
                <a:solidFill>
                  <a:schemeClr val="accent2"/>
                </a:solidFill>
                <a:latin typeface="Montserrat Medium" panose="00000600000000000000" pitchFamily="2" charset="-70"/>
              </a:rPr>
              <a:t>Tallinn</a:t>
            </a:r>
          </a:p>
          <a:p>
            <a:pPr>
              <a:lnSpc>
                <a:spcPct val="80000"/>
              </a:lnSpc>
            </a:pPr>
            <a:r>
              <a:rPr lang="et-EE" sz="6000" cap="all" dirty="0" err="1" smtClean="0">
                <a:solidFill>
                  <a:schemeClr val="accent2"/>
                </a:solidFill>
                <a:latin typeface="Montserrat Medium" panose="00000600000000000000" pitchFamily="2" charset="-70"/>
              </a:rPr>
              <a:t>Health</a:t>
            </a:r>
            <a:endParaRPr lang="et-EE" sz="6000" cap="all" dirty="0" smtClean="0">
              <a:solidFill>
                <a:schemeClr val="accent2"/>
              </a:solidFill>
              <a:latin typeface="Montserrat Medium" panose="00000600000000000000" pitchFamily="2" charset="-70"/>
            </a:endParaRPr>
          </a:p>
          <a:p>
            <a:pPr>
              <a:lnSpc>
                <a:spcPct val="80000"/>
              </a:lnSpc>
            </a:pPr>
            <a:r>
              <a:rPr lang="et-EE" sz="6000" cap="all" dirty="0" err="1" smtClean="0">
                <a:solidFill>
                  <a:schemeClr val="accent2"/>
                </a:solidFill>
                <a:latin typeface="Montserrat Medium" panose="00000600000000000000" pitchFamily="2" charset="-70"/>
              </a:rPr>
              <a:t>Care</a:t>
            </a:r>
            <a:r>
              <a:rPr lang="et-EE" sz="6000" cap="all" dirty="0" smtClean="0">
                <a:solidFill>
                  <a:schemeClr val="accent2"/>
                </a:solidFill>
                <a:latin typeface="Montserrat Medium" panose="00000600000000000000" pitchFamily="2" charset="-70"/>
              </a:rPr>
              <a:t> </a:t>
            </a:r>
          </a:p>
          <a:p>
            <a:pPr>
              <a:lnSpc>
                <a:spcPct val="80000"/>
              </a:lnSpc>
            </a:pPr>
            <a:r>
              <a:rPr lang="et-EE" sz="6000" cap="all" dirty="0" err="1" smtClean="0">
                <a:solidFill>
                  <a:schemeClr val="accent2"/>
                </a:solidFill>
                <a:latin typeface="Montserrat Medium" panose="00000600000000000000" pitchFamily="2" charset="-70"/>
              </a:rPr>
              <a:t>College</a:t>
            </a:r>
            <a:endParaRPr lang="en-US" sz="6000" cap="all" dirty="0">
              <a:solidFill>
                <a:schemeClr val="accent2"/>
              </a:solidFill>
              <a:latin typeface="Montserrat Medium" panose="00000600000000000000" pitchFamily="2" charset="-70"/>
            </a:endParaRPr>
          </a:p>
        </p:txBody>
      </p:sp>
      <p:sp>
        <p:nvSpPr>
          <p:cNvPr id="13" name="Title 1"/>
          <p:cNvSpPr txBox="1">
            <a:spLocks/>
          </p:cNvSpPr>
          <p:nvPr/>
        </p:nvSpPr>
        <p:spPr>
          <a:xfrm rot="16200000">
            <a:off x="541930" y="2364284"/>
            <a:ext cx="1100633" cy="4939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pPr algn="r"/>
            <a:r>
              <a:rPr lang="en-US" sz="3000" b="0">
                <a:solidFill>
                  <a:schemeClr val="bg1">
                    <a:lumMod val="85000"/>
                  </a:schemeClr>
                </a:solidFill>
                <a:ea typeface="Open Sans Light" panose="020B0306030504020204" pitchFamily="34" charset="0"/>
                <a:cs typeface="Open Sans Light" panose="020B0306030504020204" pitchFamily="34" charset="0"/>
              </a:rPr>
              <a:t>2018</a:t>
            </a:r>
            <a:endParaRPr lang="en-US" sz="3000" b="0" dirty="0">
              <a:solidFill>
                <a:schemeClr val="bg1">
                  <a:lumMod val="85000"/>
                </a:schemeClr>
              </a:solidFill>
              <a:ea typeface="Open Sans Light" panose="020B0306030504020204" pitchFamily="34" charset="0"/>
              <a:cs typeface="Open Sans Light" panose="020B0306030504020204" pitchFamily="34" charset="0"/>
            </a:endParaRPr>
          </a:p>
        </p:txBody>
      </p:sp>
      <p:cxnSp>
        <p:nvCxnSpPr>
          <p:cNvPr id="16" name="Straight Connector 15"/>
          <p:cNvCxnSpPr>
            <a:cxnSpLocks/>
          </p:cNvCxnSpPr>
          <p:nvPr/>
        </p:nvCxnSpPr>
        <p:spPr>
          <a:xfrm>
            <a:off x="1092246" y="3095812"/>
            <a:ext cx="0" cy="3762188"/>
          </a:xfrm>
          <a:prstGeom prst="line">
            <a:avLst/>
          </a:prstGeom>
        </p:spPr>
        <p:style>
          <a:lnRef idx="1">
            <a:schemeClr val="accent1"/>
          </a:lnRef>
          <a:fillRef idx="0">
            <a:schemeClr val="accent1"/>
          </a:fillRef>
          <a:effectRef idx="0">
            <a:schemeClr val="accent1"/>
          </a:effectRef>
          <a:fontRef idx="minor">
            <a:schemeClr val="tx1"/>
          </a:fontRef>
        </p:style>
      </p:cxnSp>
      <p:pic>
        <p:nvPicPr>
          <p:cNvPr id="249" name="Picture 248">
            <a:extLst>
              <a:ext uri="{FF2B5EF4-FFF2-40B4-BE49-F238E27FC236}">
                <a16:creationId xmlns:a16="http://schemas.microsoft.com/office/drawing/2014/main" xmlns="" id="{ACDF8BBC-C8EA-8944-B9F9-3C72F6340969}"/>
              </a:ext>
            </a:extLst>
          </p:cNvPr>
          <p:cNvPicPr>
            <a:picLocks noChangeAspect="1"/>
          </p:cNvPicPr>
          <p:nvPr/>
        </p:nvPicPr>
        <p:blipFill>
          <a:blip r:embed="rId3"/>
          <a:stretch>
            <a:fillRect/>
          </a:stretch>
        </p:blipFill>
        <p:spPr>
          <a:xfrm>
            <a:off x="10786925" y="5209342"/>
            <a:ext cx="871106" cy="1132438"/>
          </a:xfrm>
          <a:prstGeom prst="rect">
            <a:avLst/>
          </a:prstGeom>
        </p:spPr>
      </p:pic>
      <p:cxnSp>
        <p:nvCxnSpPr>
          <p:cNvPr id="9" name="Straight Connector 8">
            <a:extLst>
              <a:ext uri="{FF2B5EF4-FFF2-40B4-BE49-F238E27FC236}">
                <a16:creationId xmlns:a16="http://schemas.microsoft.com/office/drawing/2014/main" xmlns="" id="{FC06E2F4-18E1-3747-9652-E045AA19C384}"/>
              </a:ext>
            </a:extLst>
          </p:cNvPr>
          <p:cNvCxnSpPr>
            <a:cxnSpLocks/>
            <a:endCxn id="13" idx="3"/>
          </p:cNvCxnSpPr>
          <p:nvPr/>
        </p:nvCxnSpPr>
        <p:spPr>
          <a:xfrm>
            <a:off x="1092246" y="17930"/>
            <a:ext cx="1" cy="2042993"/>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27063A63-1AF6-AA49-8511-D02D531CB1F3}"/>
              </a:ext>
            </a:extLst>
          </p:cNvPr>
          <p:cNvSpPr/>
          <p:nvPr/>
        </p:nvSpPr>
        <p:spPr>
          <a:xfrm>
            <a:off x="2019088" y="4504147"/>
            <a:ext cx="7232488" cy="1323439"/>
          </a:xfrm>
          <a:prstGeom prst="rect">
            <a:avLst/>
          </a:prstGeom>
        </p:spPr>
        <p:txBody>
          <a:bodyPr wrap="square">
            <a:spAutoFit/>
          </a:bodyPr>
          <a:lstStyle/>
          <a:p>
            <a:pPr>
              <a:buClr>
                <a:schemeClr val="accent3"/>
              </a:buClr>
              <a:buSzPct val="150000"/>
              <a:tabLst>
                <a:tab pos="357188" algn="l"/>
              </a:tabLst>
            </a:pPr>
            <a:r>
              <a:rPr lang="en-US" sz="1600" dirty="0" err="1" smtClean="0">
                <a:solidFill>
                  <a:schemeClr val="tx1">
                    <a:lumMod val="50000"/>
                    <a:lumOff val="50000"/>
                  </a:schemeClr>
                </a:solidFill>
                <a:latin typeface="Montserrat" pitchFamily="2" charset="77"/>
                <a:cs typeface="Calibri" panose="020F0502020204030204" pitchFamily="34" charset="0"/>
              </a:rPr>
              <a:t>Abore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simporem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reperis</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nonsequiatur</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alitate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mquaest</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liquunt</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andisim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ipitium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que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prera</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cus</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etur</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voluptatet</a:t>
            </a:r>
            <a:r>
              <a:rPr lang="en-US" sz="1600" dirty="0" smtClean="0">
                <a:solidFill>
                  <a:schemeClr val="tx1">
                    <a:lumMod val="50000"/>
                    <a:lumOff val="50000"/>
                  </a:schemeClr>
                </a:solidFill>
                <a:latin typeface="Montserrat" pitchFamily="2" charset="77"/>
                <a:cs typeface="Calibri" panose="020F0502020204030204" pitchFamily="34" charset="0"/>
              </a:rPr>
              <a:t> la </a:t>
            </a:r>
            <a:r>
              <a:rPr lang="en-US" sz="1600" dirty="0" err="1" smtClean="0">
                <a:solidFill>
                  <a:schemeClr val="tx1">
                    <a:lumMod val="50000"/>
                    <a:lumOff val="50000"/>
                  </a:schemeClr>
                </a:solidFill>
                <a:latin typeface="Montserrat" pitchFamily="2" charset="77"/>
                <a:cs typeface="Calibri" panose="020F0502020204030204" pitchFamily="34" charset="0"/>
              </a:rPr>
              <a:t>quis</a:t>
            </a:r>
            <a:r>
              <a:rPr lang="en-US" sz="1600" dirty="0" smtClean="0">
                <a:solidFill>
                  <a:schemeClr val="tx1">
                    <a:lumMod val="50000"/>
                    <a:lumOff val="50000"/>
                  </a:schemeClr>
                </a:solidFill>
                <a:latin typeface="Montserrat" pitchFamily="2" charset="77"/>
                <a:cs typeface="Calibri" panose="020F0502020204030204" pitchFamily="34" charset="0"/>
              </a:rPr>
              <a:t> am, </a:t>
            </a:r>
            <a:r>
              <a:rPr lang="en-US" sz="1600" dirty="0" err="1" smtClean="0">
                <a:solidFill>
                  <a:schemeClr val="tx1">
                    <a:lumMod val="50000"/>
                    <a:lumOff val="50000"/>
                  </a:schemeClr>
                </a:solidFill>
                <a:latin typeface="Montserrat" pitchFamily="2" charset="77"/>
                <a:cs typeface="Calibri" panose="020F0502020204030204" pitchFamily="34" charset="0"/>
              </a:rPr>
              <a:t>tet</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eaque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eaquae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audiciis</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dolorum</a:t>
            </a:r>
            <a:r>
              <a:rPr lang="en-US" sz="1600" dirty="0" smtClean="0">
                <a:solidFill>
                  <a:schemeClr val="tx1">
                    <a:lumMod val="50000"/>
                    <a:lumOff val="50000"/>
                  </a:schemeClr>
                </a:solidFill>
                <a:latin typeface="Montserrat" pitchFamily="2" charset="77"/>
                <a:cs typeface="Calibri" panose="020F0502020204030204" pitchFamily="34" charset="0"/>
              </a:rPr>
              <a:t> cum </a:t>
            </a:r>
            <a:r>
              <a:rPr lang="en-US" sz="1600" dirty="0" err="1" smtClean="0">
                <a:solidFill>
                  <a:schemeClr val="tx1">
                    <a:lumMod val="50000"/>
                    <a:lumOff val="50000"/>
                  </a:schemeClr>
                </a:solidFill>
                <a:latin typeface="Montserrat" pitchFamily="2" charset="77"/>
                <a:cs typeface="Calibri" panose="020F0502020204030204" pitchFamily="34" charset="0"/>
              </a:rPr>
              <a:t>aperior</a:t>
            </a:r>
            <a:r>
              <a:rPr lang="en-US" sz="1600" dirty="0" smtClean="0">
                <a:solidFill>
                  <a:schemeClr val="tx1">
                    <a:lumMod val="50000"/>
                    <a:lumOff val="50000"/>
                  </a:schemeClr>
                </a:solidFill>
                <a:latin typeface="Montserrat" pitchFamily="2" charset="77"/>
                <a:cs typeface="Calibri" panose="020F0502020204030204" pitchFamily="34" charset="0"/>
              </a:rPr>
              <a:t> as </a:t>
            </a:r>
            <a:r>
              <a:rPr lang="en-US" sz="1600" dirty="0" err="1" smtClean="0">
                <a:solidFill>
                  <a:schemeClr val="tx1">
                    <a:lumMod val="50000"/>
                    <a:lumOff val="50000"/>
                  </a:schemeClr>
                </a:solidFill>
                <a:latin typeface="Montserrat" pitchFamily="2" charset="77"/>
                <a:cs typeface="Calibri" panose="020F0502020204030204" pitchFamily="34" charset="0"/>
              </a:rPr>
              <a:t>invellenis</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nobit</a:t>
            </a:r>
            <a:r>
              <a:rPr lang="en-US" sz="1600" dirty="0" smtClean="0">
                <a:solidFill>
                  <a:schemeClr val="tx1">
                    <a:lumMod val="50000"/>
                    <a:lumOff val="50000"/>
                  </a:schemeClr>
                </a:solidFill>
                <a:latin typeface="Montserrat" pitchFamily="2" charset="77"/>
                <a:cs typeface="Calibri" panose="020F0502020204030204" pitchFamily="34" charset="0"/>
              </a:rPr>
              <a:t>, qui </a:t>
            </a:r>
            <a:r>
              <a:rPr lang="en-US" sz="1600" dirty="0" err="1" smtClean="0">
                <a:solidFill>
                  <a:schemeClr val="tx1">
                    <a:lumMod val="50000"/>
                    <a:lumOff val="50000"/>
                  </a:schemeClr>
                </a:solidFill>
                <a:latin typeface="Montserrat" pitchFamily="2" charset="77"/>
                <a:cs typeface="Calibri" panose="020F0502020204030204" pitchFamily="34" charset="0"/>
              </a:rPr>
              <a:t>beaque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volupta</a:t>
            </a:r>
            <a:r>
              <a:rPr lang="en-US" sz="1600" dirty="0" smtClean="0">
                <a:solidFill>
                  <a:schemeClr val="tx1">
                    <a:lumMod val="50000"/>
                    <a:lumOff val="50000"/>
                  </a:schemeClr>
                </a:solidFill>
                <a:latin typeface="Montserrat" pitchFamily="2" charset="77"/>
                <a:cs typeface="Calibri" panose="020F0502020204030204" pitchFamily="34" charset="0"/>
              </a:rPr>
              <a:t> non rest </a:t>
            </a:r>
            <a:r>
              <a:rPr lang="en-US" sz="1600" dirty="0" err="1" smtClean="0">
                <a:solidFill>
                  <a:schemeClr val="tx1">
                    <a:lumMod val="50000"/>
                    <a:lumOff val="50000"/>
                  </a:schemeClr>
                </a:solidFill>
                <a:latin typeface="Montserrat" pitchFamily="2" charset="77"/>
                <a:cs typeface="Calibri" panose="020F0502020204030204" pitchFamily="34" charset="0"/>
              </a:rPr>
              <a:t>quunt</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aut</a:t>
            </a:r>
            <a:r>
              <a:rPr lang="en-US" sz="1600" dirty="0" smtClean="0">
                <a:solidFill>
                  <a:schemeClr val="tx1">
                    <a:lumMod val="50000"/>
                    <a:lumOff val="50000"/>
                  </a:schemeClr>
                </a:solidFill>
                <a:latin typeface="Montserrat" pitchFamily="2" charset="77"/>
                <a:cs typeface="Calibri" panose="020F0502020204030204" pitchFamily="34" charset="0"/>
              </a:rPr>
              <a:t> et </a:t>
            </a:r>
            <a:r>
              <a:rPr lang="en-US" sz="1600" dirty="0" err="1" smtClean="0">
                <a:solidFill>
                  <a:schemeClr val="tx1">
                    <a:lumMod val="50000"/>
                    <a:lumOff val="50000"/>
                  </a:schemeClr>
                </a:solidFill>
                <a:latin typeface="Montserrat" pitchFamily="2" charset="77"/>
                <a:cs typeface="Calibri" panose="020F0502020204030204" pitchFamily="34" charset="0"/>
              </a:rPr>
              <a:t>derferuptum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volupta</a:t>
            </a:r>
            <a:r>
              <a:rPr lang="en-US" sz="1600" dirty="0" smtClean="0">
                <a:solidFill>
                  <a:schemeClr val="tx1">
                    <a:lumMod val="50000"/>
                    <a:lumOff val="50000"/>
                  </a:schemeClr>
                </a:solidFill>
                <a:latin typeface="Montserrat" pitchFamily="2" charset="77"/>
                <a:cs typeface="Calibri" panose="020F0502020204030204" pitchFamily="34" charset="0"/>
              </a:rPr>
              <a:t> quam </a:t>
            </a:r>
            <a:r>
              <a:rPr lang="en-US" sz="1600" dirty="0" err="1" smtClean="0">
                <a:solidFill>
                  <a:schemeClr val="tx1">
                    <a:lumMod val="50000"/>
                    <a:lumOff val="50000"/>
                  </a:schemeClr>
                </a:solidFill>
                <a:latin typeface="Montserrat" pitchFamily="2" charset="77"/>
                <a:cs typeface="Calibri" panose="020F0502020204030204" pitchFamily="34" charset="0"/>
              </a:rPr>
              <a:t>dolorporum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volenimaio</a:t>
            </a:r>
            <a:r>
              <a:rPr lang="en-US" sz="1600" dirty="0" smtClean="0">
                <a:solidFill>
                  <a:schemeClr val="tx1">
                    <a:lumMod val="50000"/>
                    <a:lumOff val="50000"/>
                  </a:schemeClr>
                </a:solidFill>
                <a:latin typeface="Montserrat" pitchFamily="2" charset="77"/>
                <a:cs typeface="Calibri" panose="020F0502020204030204" pitchFamily="34" charset="0"/>
              </a:rPr>
              <a:t>.</a:t>
            </a:r>
            <a:endParaRPr lang="en-US" sz="1600" dirty="0">
              <a:solidFill>
                <a:schemeClr val="tx1">
                  <a:lumMod val="50000"/>
                  <a:lumOff val="50000"/>
                </a:schemeClr>
              </a:solidFill>
              <a:cs typeface="Calibri" panose="020F0502020204030204" pitchFamily="34" charset="0"/>
            </a:endParaRPr>
          </a:p>
        </p:txBody>
      </p:sp>
      <p:pic>
        <p:nvPicPr>
          <p:cNvPr id="12" name="Picture 11">
            <a:extLst>
              <a:ext uri="{FF2B5EF4-FFF2-40B4-BE49-F238E27FC236}">
                <a16:creationId xmlns:a16="http://schemas.microsoft.com/office/drawing/2014/main" xmlns="" id="{C962F3F6-D967-2B46-B9BF-FC02234DC3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6925" y="4751294"/>
            <a:ext cx="984151" cy="1281949"/>
          </a:xfrm>
          <a:prstGeom prst="rect">
            <a:avLst/>
          </a:prstGeom>
        </p:spPr>
      </p:pic>
    </p:spTree>
    <p:extLst>
      <p:ext uri="{BB962C8B-B14F-4D97-AF65-F5344CB8AC3E}">
        <p14:creationId xmlns:p14="http://schemas.microsoft.com/office/powerpoint/2010/main" val="81687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091022" y="0"/>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rot="16200000">
            <a:off x="161573" y="2409577"/>
            <a:ext cx="1861345" cy="663575"/>
          </a:xfrm>
          <a:solidFill>
            <a:schemeClr val="bg2"/>
          </a:solidFill>
        </p:spPr>
        <p:txBody>
          <a:bodyPr>
            <a:normAutofit fontScale="90000"/>
          </a:bodyPr>
          <a:lstStyle/>
          <a:p>
            <a:r>
              <a:rPr lang="et-EE" sz="2800" b="0" dirty="0" err="1" smtClean="0">
                <a:solidFill>
                  <a:schemeClr val="bg1">
                    <a:lumMod val="85000"/>
                  </a:schemeClr>
                </a:solidFill>
                <a:latin typeface="+mj-lt"/>
              </a:rPr>
              <a:t>Contents</a:t>
            </a:r>
            <a:endParaRPr lang="en-US" sz="2800" b="0" dirty="0">
              <a:solidFill>
                <a:schemeClr val="bg1">
                  <a:lumMod val="85000"/>
                </a:schemeClr>
              </a:solidFill>
              <a:latin typeface="+mj-lt"/>
            </a:endParaRPr>
          </a:p>
        </p:txBody>
      </p:sp>
      <p:sp>
        <p:nvSpPr>
          <p:cNvPr id="12" name="Slide Number Placeholder 11"/>
          <p:cNvSpPr>
            <a:spLocks noGrp="1"/>
          </p:cNvSpPr>
          <p:nvPr>
            <p:ph type="sldNum" sz="quarter" idx="12"/>
          </p:nvPr>
        </p:nvSpPr>
        <p:spPr/>
        <p:txBody>
          <a:bodyPr/>
          <a:lstStyle/>
          <a:p>
            <a:fld id="{EF4ACB41-94E5-4629-9639-BBC7D22E3BC4}" type="slidenum">
              <a:rPr lang="en-US" smtClean="0"/>
              <a:pPr/>
              <a:t>3</a:t>
            </a:fld>
            <a:endParaRPr lang="en-US" dirty="0"/>
          </a:p>
        </p:txBody>
      </p:sp>
      <p:cxnSp>
        <p:nvCxnSpPr>
          <p:cNvPr id="14" name="Straight Connector 13"/>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 xmlns:a16="http://schemas.microsoft.com/office/drawing/2014/main" id="{1D19C667-D505-E541-BEF8-C80C0255B7A5}"/>
              </a:ext>
            </a:extLst>
          </p:cNvPr>
          <p:cNvSpPr/>
          <p:nvPr/>
        </p:nvSpPr>
        <p:spPr>
          <a:xfrm>
            <a:off x="2363120" y="1215866"/>
            <a:ext cx="3449205" cy="3785652"/>
          </a:xfrm>
          <a:prstGeom prst="rect">
            <a:avLst/>
          </a:prstGeom>
        </p:spPr>
        <p:txBody>
          <a:bodyPr wrap="square">
            <a:spAutoFit/>
          </a:bodyPr>
          <a:lstStyle/>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n-US" sz="1600" dirty="0">
              <a:solidFill>
                <a:schemeClr val="accent2"/>
              </a:solidFill>
              <a:latin typeface="+mj-lt"/>
              <a:cs typeface="Calibri" panose="020F0502020204030204" pitchFamily="34" charset="0"/>
            </a:endParaRPr>
          </a:p>
          <a:p>
            <a:pPr>
              <a:buClr>
                <a:schemeClr val="accent3"/>
              </a:buClr>
              <a:buSzPct val="150000"/>
              <a:tabLst>
                <a:tab pos="357188" algn="l"/>
              </a:tabLst>
            </a:pPr>
            <a:endParaRPr lang="en-US"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n-US" sz="1600" dirty="0">
              <a:solidFill>
                <a:schemeClr val="accent2"/>
              </a:solidFill>
              <a:latin typeface="+mj-lt"/>
              <a:cs typeface="Calibri" panose="020F0502020204030204" pitchFamily="34" charset="0"/>
            </a:endParaRPr>
          </a:p>
          <a:p>
            <a:pPr>
              <a:buClr>
                <a:schemeClr val="accent3"/>
              </a:buClr>
              <a:buSzPct val="150000"/>
              <a:tabLst>
                <a:tab pos="357188" algn="l"/>
              </a:tabLst>
            </a:pPr>
            <a:endParaRPr lang="en-US"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n-US" sz="1600" dirty="0">
              <a:solidFill>
                <a:schemeClr val="accent2"/>
              </a:solidFill>
              <a:latin typeface="+mj-lt"/>
              <a:cs typeface="Calibri" panose="020F0502020204030204" pitchFamily="34" charset="0"/>
            </a:endParaRPr>
          </a:p>
        </p:txBody>
      </p:sp>
      <p:sp>
        <p:nvSpPr>
          <p:cNvPr id="56" name="Rectangle 55">
            <a:extLst>
              <a:ext uri="{FF2B5EF4-FFF2-40B4-BE49-F238E27FC236}">
                <a16:creationId xmlns="" xmlns:a16="http://schemas.microsoft.com/office/drawing/2014/main" id="{5CCAB1D1-594A-DD44-B81D-EA5E9BE4B5B5}"/>
              </a:ext>
            </a:extLst>
          </p:cNvPr>
          <p:cNvSpPr/>
          <p:nvPr/>
        </p:nvSpPr>
        <p:spPr>
          <a:xfrm>
            <a:off x="6649936" y="1215866"/>
            <a:ext cx="3449205" cy="3785652"/>
          </a:xfrm>
          <a:prstGeom prst="rect">
            <a:avLst/>
          </a:prstGeom>
        </p:spPr>
        <p:txBody>
          <a:bodyPr wrap="square">
            <a:spAutoFit/>
          </a:bodyPr>
          <a:lstStyle/>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err="1" smtClean="0">
                <a:solidFill>
                  <a:schemeClr val="accent2"/>
                </a:solidFill>
                <a:latin typeface="+mj-lt"/>
                <a:cs typeface="Calibri" panose="020F0502020204030204" pitchFamily="34" charset="0"/>
              </a:rPr>
              <a:t>Heading</a:t>
            </a:r>
            <a:endParaRPr lang="et-EE" sz="1600" dirty="0">
              <a:solidFill>
                <a:schemeClr val="accent2"/>
              </a:solidFill>
              <a:latin typeface="+mj-lt"/>
              <a:cs typeface="Calibri" panose="020F0502020204030204" pitchFamily="34" charset="0"/>
            </a:endParaRPr>
          </a:p>
        </p:txBody>
      </p:sp>
      <p:sp>
        <p:nvSpPr>
          <p:cNvPr id="63" name="Rectangle 62">
            <a:extLst>
              <a:ext uri="{FF2B5EF4-FFF2-40B4-BE49-F238E27FC236}">
                <a16:creationId xmlns="" xmlns:a16="http://schemas.microsoft.com/office/drawing/2014/main" id="{A0A82699-C483-6942-A698-9E870DC4AAB5}"/>
              </a:ext>
            </a:extLst>
          </p:cNvPr>
          <p:cNvSpPr/>
          <p:nvPr/>
        </p:nvSpPr>
        <p:spPr>
          <a:xfrm>
            <a:off x="2030110" y="1215866"/>
            <a:ext cx="258430" cy="3785652"/>
          </a:xfrm>
          <a:prstGeom prst="rect">
            <a:avLst/>
          </a:prstGeom>
        </p:spPr>
        <p:txBody>
          <a:bodyPr wrap="square">
            <a:spAutoFit/>
          </a:bodyPr>
          <a:lstStyle/>
          <a:p>
            <a:pPr>
              <a:buClr>
                <a:schemeClr val="accent3"/>
              </a:buClr>
              <a:buSzPct val="150000"/>
              <a:tabLst>
                <a:tab pos="357188" algn="l"/>
              </a:tabLst>
            </a:pPr>
            <a:r>
              <a:rPr lang="en-US" sz="1600" dirty="0">
                <a:solidFill>
                  <a:srgbClr val="FFC000"/>
                </a:solidFill>
                <a:latin typeface="+mj-lt"/>
                <a:cs typeface="Calibri" panose="020F0502020204030204" pitchFamily="34" charset="0"/>
              </a:rPr>
              <a:t>1</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2</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3</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4</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5</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6</a:t>
            </a: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7</a:t>
            </a:r>
          </a:p>
          <a:p>
            <a:pPr>
              <a:buClr>
                <a:schemeClr val="accent3"/>
              </a:buClr>
              <a:buSzPct val="150000"/>
              <a:tabLst>
                <a:tab pos="357188" algn="l"/>
              </a:tabLst>
            </a:pPr>
            <a:r>
              <a:rPr lang="et-EE" sz="1600" dirty="0" smtClean="0">
                <a:solidFill>
                  <a:srgbClr val="FFC000"/>
                </a:solidFill>
                <a:latin typeface="+mj-lt"/>
                <a:cs typeface="Calibri" panose="020F0502020204030204" pitchFamily="34" charset="0"/>
              </a:rPr>
              <a:t/>
            </a:r>
            <a:br>
              <a:rPr lang="et-EE" sz="1600" dirty="0" smtClean="0">
                <a:solidFill>
                  <a:srgbClr val="FFC000"/>
                </a:solidFill>
                <a:latin typeface="+mj-lt"/>
                <a:cs typeface="Calibri" panose="020F0502020204030204" pitchFamily="34" charset="0"/>
              </a:rPr>
            </a:br>
            <a:r>
              <a:rPr lang="en-US" sz="1600" dirty="0" smtClean="0">
                <a:solidFill>
                  <a:srgbClr val="FFC000"/>
                </a:solidFill>
                <a:latin typeface="+mj-lt"/>
                <a:cs typeface="Calibri" panose="020F0502020204030204" pitchFamily="34" charset="0"/>
              </a:rPr>
              <a:t>8</a:t>
            </a:r>
            <a:endParaRPr lang="et-EE" sz="1600" dirty="0" smtClean="0">
              <a:solidFill>
                <a:srgbClr val="FFC000"/>
              </a:solidFill>
              <a:latin typeface="+mj-lt"/>
              <a:cs typeface="Calibri" panose="020F0502020204030204" pitchFamily="34" charset="0"/>
            </a:endParaRPr>
          </a:p>
        </p:txBody>
      </p:sp>
      <p:sp>
        <p:nvSpPr>
          <p:cNvPr id="64" name="Rectangle 63">
            <a:extLst>
              <a:ext uri="{FF2B5EF4-FFF2-40B4-BE49-F238E27FC236}">
                <a16:creationId xmlns="" xmlns:a16="http://schemas.microsoft.com/office/drawing/2014/main" id="{44383C9E-7C6D-6B49-9917-96520EBDF7F4}"/>
              </a:ext>
            </a:extLst>
          </p:cNvPr>
          <p:cNvSpPr/>
          <p:nvPr/>
        </p:nvSpPr>
        <p:spPr>
          <a:xfrm>
            <a:off x="6264998" y="1215866"/>
            <a:ext cx="443620" cy="4031873"/>
          </a:xfrm>
          <a:prstGeom prst="rect">
            <a:avLst/>
          </a:prstGeom>
        </p:spPr>
        <p:txBody>
          <a:bodyPr wrap="square">
            <a:spAutoFit/>
          </a:bodyPr>
          <a:lstStyle/>
          <a:p>
            <a:pPr>
              <a:buClr>
                <a:schemeClr val="accent3"/>
              </a:buClr>
              <a:buSzPct val="150000"/>
              <a:tabLst>
                <a:tab pos="357188" algn="l"/>
              </a:tabLst>
            </a:pPr>
            <a:r>
              <a:rPr lang="en-US" sz="1600" dirty="0">
                <a:solidFill>
                  <a:srgbClr val="FFC000"/>
                </a:solidFill>
                <a:latin typeface="+mj-lt"/>
                <a:cs typeface="Calibri" panose="020F0502020204030204" pitchFamily="34" charset="0"/>
              </a:rPr>
              <a:t>9</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10</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11</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12</a:t>
            </a: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13</a:t>
            </a: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14</a:t>
            </a:r>
            <a:endParaRPr lang="et-EE" sz="1600" dirty="0" smtClean="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15</a:t>
            </a:r>
            <a:endParaRPr lang="et-EE" sz="1600" dirty="0" smtClean="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16</a:t>
            </a:r>
            <a:endParaRPr lang="et-EE" sz="1600" dirty="0" smtClean="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p:txBody>
      </p:sp>
      <p:pic>
        <p:nvPicPr>
          <p:cNvPr id="13" name="Pil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968" y="4888126"/>
            <a:ext cx="871106" cy="1129687"/>
          </a:xfrm>
          <a:prstGeom prst="rect">
            <a:avLst/>
          </a:prstGeom>
        </p:spPr>
      </p:pic>
    </p:spTree>
    <p:extLst>
      <p:ext uri="{BB962C8B-B14F-4D97-AF65-F5344CB8AC3E}">
        <p14:creationId xmlns:p14="http://schemas.microsoft.com/office/powerpoint/2010/main" val="5345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1514276" y="2823155"/>
            <a:ext cx="5213043" cy="663575"/>
          </a:xfrm>
          <a:solidFill>
            <a:schemeClr val="bg2"/>
          </a:solidFill>
        </p:spPr>
        <p:txBody>
          <a:bodyPr>
            <a:normAutofit/>
          </a:bodyPr>
          <a:lstStyle/>
          <a:p>
            <a:r>
              <a:rPr lang="et-EE" sz="3000" dirty="0" err="1" smtClean="0">
                <a:solidFill>
                  <a:schemeClr val="bg1">
                    <a:lumMod val="65000"/>
                    <a:alpha val="30000"/>
                  </a:schemeClr>
                </a:solidFill>
              </a:rPr>
              <a:t>Heading</a:t>
            </a:r>
            <a:endParaRPr lang="en-US" sz="3000" dirty="0">
              <a:solidFill>
                <a:schemeClr val="bg1">
                  <a:lumMod val="65000"/>
                  <a:alpha val="30000"/>
                </a:schemeClr>
              </a:solidFill>
            </a:endParaRPr>
          </a:p>
        </p:txBody>
      </p:sp>
      <p:sp>
        <p:nvSpPr>
          <p:cNvPr id="4" name="Slide Number Placeholder 3"/>
          <p:cNvSpPr>
            <a:spLocks noGrp="1"/>
          </p:cNvSpPr>
          <p:nvPr>
            <p:ph type="sldNum" sz="quarter" idx="12"/>
          </p:nvPr>
        </p:nvSpPr>
        <p:spPr/>
        <p:txBody>
          <a:bodyPr/>
          <a:lstStyle/>
          <a:p>
            <a:fld id="{EF4ACB41-94E5-4629-9639-BBC7D22E3BC4}" type="slidenum">
              <a:rPr lang="en-US" smtClean="0"/>
              <a:pPr/>
              <a:t>4</a:t>
            </a:fld>
            <a:endParaRPr lang="en-US" dirty="0"/>
          </a:p>
        </p:txBody>
      </p:sp>
      <p:cxnSp>
        <p:nvCxnSpPr>
          <p:cNvPr id="7" name="Straight Connector 6"/>
          <p:cNvCxnSpPr>
            <a:cxnSpLocks/>
          </p:cNvCxnSpPr>
          <p:nvPr/>
        </p:nvCxnSpPr>
        <p:spPr>
          <a:xfrm>
            <a:off x="1092246" y="5761464"/>
            <a:ext cx="0" cy="1096536"/>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37938" y="0"/>
            <a:ext cx="46540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938" y="0"/>
            <a:ext cx="4650642" cy="6857999"/>
          </a:xfrm>
          <a:prstGeom prst="rect">
            <a:avLst/>
          </a:prstGeom>
          <a:solidFill>
            <a:schemeClr val="accent2"/>
          </a:solidFill>
        </p:spPr>
      </p:pic>
      <p:pic>
        <p:nvPicPr>
          <p:cNvPr id="8" name="Picture 3">
            <a:extLst>
              <a:ext uri="{FF2B5EF4-FFF2-40B4-BE49-F238E27FC236}">
                <a16:creationId xmlns="" xmlns:a16="http://schemas.microsoft.com/office/drawing/2014/main" id="{BAB64D6A-5D19-C943-B592-CA6FBCF70C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37938" y="-8879"/>
            <a:ext cx="4662907" cy="68668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a:extLst>
              <a:ext uri="{FF2B5EF4-FFF2-40B4-BE49-F238E27FC236}">
                <a16:creationId xmlns:a16="http://schemas.microsoft.com/office/drawing/2014/main" xmlns="" id="{27063A63-1AF6-AA49-8511-D02D531CB1F3}"/>
              </a:ext>
            </a:extLst>
          </p:cNvPr>
          <p:cNvSpPr/>
          <p:nvPr/>
        </p:nvSpPr>
        <p:spPr>
          <a:xfrm>
            <a:off x="1663983" y="3136612"/>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385753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91986" y="2465196"/>
            <a:ext cx="2968465" cy="663575"/>
          </a:xfrm>
          <a:solidFill>
            <a:schemeClr val="bg2"/>
          </a:solidFill>
        </p:spPr>
        <p:txBody>
          <a:bodyPr>
            <a:normAutofit/>
          </a:bodyPr>
          <a:lstStyle/>
          <a:p>
            <a:r>
              <a:rPr lang="et-EE" sz="3000" dirty="0" err="1" smtClean="0">
                <a:solidFill>
                  <a:schemeClr val="bg1">
                    <a:lumMod val="65000"/>
                    <a:alpha val="30000"/>
                  </a:schemeClr>
                </a:solidFill>
              </a:rPr>
              <a:t>Heading</a:t>
            </a:r>
            <a:endParaRPr lang="en-US" sz="3000" dirty="0">
              <a:solidFill>
                <a:schemeClr val="bg1">
                  <a:lumMod val="65000"/>
                  <a:alpha val="30000"/>
                </a:schemeClr>
              </a:solidFill>
            </a:endParaRPr>
          </a:p>
        </p:txBody>
      </p:sp>
      <p:sp>
        <p:nvSpPr>
          <p:cNvPr id="4" name="Slide Number Placeholder 3"/>
          <p:cNvSpPr>
            <a:spLocks noGrp="1"/>
          </p:cNvSpPr>
          <p:nvPr>
            <p:ph type="sldNum" sz="quarter" idx="12"/>
          </p:nvPr>
        </p:nvSpPr>
        <p:spPr/>
        <p:txBody>
          <a:bodyPr/>
          <a:lstStyle/>
          <a:p>
            <a:fld id="{EF4ACB41-94E5-4629-9639-BBC7D22E3BC4}" type="slidenum">
              <a:rPr lang="en-US" smtClean="0"/>
              <a:pPr/>
              <a:t>5</a:t>
            </a:fld>
            <a:endParaRPr lang="en-US" dirty="0"/>
          </a:p>
        </p:txBody>
      </p:sp>
      <p:cxnSp>
        <p:nvCxnSpPr>
          <p:cNvPr id="7" name="Straight Connector 6"/>
          <p:cNvCxnSpPr>
            <a:cxnSpLocks/>
            <a:stCxn id="6" idx="1"/>
          </p:cNvCxnSpPr>
          <p:nvPr/>
        </p:nvCxnSpPr>
        <p:spPr>
          <a:xfrm>
            <a:off x="1092247" y="4281216"/>
            <a:ext cx="0" cy="2576784"/>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37938" y="0"/>
            <a:ext cx="46540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BB92DE8C-A9C1-234B-9742-E79486D40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938" y="0"/>
            <a:ext cx="4650642" cy="6857999"/>
          </a:xfrm>
          <a:prstGeom prst="rect">
            <a:avLst/>
          </a:prstGeom>
          <a:solidFill>
            <a:schemeClr val="accent2"/>
          </a:solidFill>
        </p:spPr>
      </p:pic>
      <p:pic>
        <p:nvPicPr>
          <p:cNvPr id="8" name="Picture 3">
            <a:extLst>
              <a:ext uri="{FF2B5EF4-FFF2-40B4-BE49-F238E27FC236}">
                <a16:creationId xmlns="" xmlns:a16="http://schemas.microsoft.com/office/drawing/2014/main" id="{BAB64D6A-5D19-C943-B592-CA6FBCF70C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7938" y="-8879"/>
            <a:ext cx="4662907" cy="68668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a:extLst>
              <a:ext uri="{FF2B5EF4-FFF2-40B4-BE49-F238E27FC236}">
                <a16:creationId xmlns:a16="http://schemas.microsoft.com/office/drawing/2014/main" xmlns="" id="{27063A63-1AF6-AA49-8511-D02D531CB1F3}"/>
              </a:ext>
            </a:extLst>
          </p:cNvPr>
          <p:cNvSpPr/>
          <p:nvPr/>
        </p:nvSpPr>
        <p:spPr>
          <a:xfrm>
            <a:off x="1663983" y="3136612"/>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smtClean="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174672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091022" y="0"/>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rot="16200000">
            <a:off x="52347" y="2300350"/>
            <a:ext cx="2079798" cy="663575"/>
          </a:xfrm>
          <a:solidFill>
            <a:schemeClr val="bg2"/>
          </a:solidFill>
        </p:spPr>
        <p:txBody>
          <a:bodyPr>
            <a:noAutofit/>
          </a:bodyPr>
          <a:lstStyle/>
          <a:p>
            <a:r>
              <a:rPr lang="et-EE" sz="3000" b="0" dirty="0" err="1" smtClean="0">
                <a:solidFill>
                  <a:schemeClr val="bg1">
                    <a:lumMod val="85000"/>
                  </a:schemeClr>
                </a:solidFill>
                <a:latin typeface="+mj-lt"/>
              </a:rPr>
              <a:t>Heading</a:t>
            </a:r>
            <a:endParaRPr lang="en-US" sz="3000" b="0" dirty="0">
              <a:solidFill>
                <a:schemeClr val="bg1">
                  <a:lumMod val="85000"/>
                </a:schemeClr>
              </a:solidFill>
              <a:latin typeface="+mj-lt"/>
            </a:endParaRPr>
          </a:p>
        </p:txBody>
      </p:sp>
      <p:sp>
        <p:nvSpPr>
          <p:cNvPr id="12" name="Slide Number Placeholder 11"/>
          <p:cNvSpPr>
            <a:spLocks noGrp="1"/>
          </p:cNvSpPr>
          <p:nvPr>
            <p:ph type="sldNum" sz="quarter" idx="12"/>
          </p:nvPr>
        </p:nvSpPr>
        <p:spPr/>
        <p:txBody>
          <a:bodyPr/>
          <a:lstStyle/>
          <a:p>
            <a:fld id="{EF4ACB41-94E5-4629-9639-BBC7D22E3BC4}" type="slidenum">
              <a:rPr lang="en-US" smtClean="0"/>
              <a:pPr/>
              <a:t>6</a:t>
            </a:fld>
            <a:endParaRPr lang="en-US" dirty="0"/>
          </a:p>
        </p:txBody>
      </p:sp>
      <p:cxnSp>
        <p:nvCxnSpPr>
          <p:cNvPr id="14" name="Straight Connector 13"/>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78FD3BF3-8D10-F84A-988E-C84688894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6925" y="4751294"/>
            <a:ext cx="984151" cy="1281949"/>
          </a:xfrm>
          <a:prstGeom prst="rect">
            <a:avLst/>
          </a:prstGeom>
        </p:spPr>
      </p:pic>
      <p:sp>
        <p:nvSpPr>
          <p:cNvPr id="7" name="Rectangle 13">
            <a:extLst>
              <a:ext uri="{FF2B5EF4-FFF2-40B4-BE49-F238E27FC236}">
                <a16:creationId xmlns:a16="http://schemas.microsoft.com/office/drawing/2014/main" xmlns="" id="{27063A63-1AF6-AA49-8511-D02D531CB1F3}"/>
              </a:ext>
            </a:extLst>
          </p:cNvPr>
          <p:cNvSpPr/>
          <p:nvPr/>
        </p:nvSpPr>
        <p:spPr>
          <a:xfrm>
            <a:off x="1557451" y="1277733"/>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220112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rot="16200000">
            <a:off x="-37742" y="1251685"/>
            <a:ext cx="2259980" cy="663575"/>
          </a:xfrm>
        </p:spPr>
        <p:txBody>
          <a:bodyPr>
            <a:normAutofit/>
          </a:bodyPr>
          <a:lstStyle/>
          <a:p>
            <a:r>
              <a:rPr lang="et-EE" sz="3000" dirty="0" err="1" smtClean="0">
                <a:solidFill>
                  <a:schemeClr val="bg1">
                    <a:lumMod val="65000"/>
                    <a:alpha val="30000"/>
                  </a:schemeClr>
                </a:solidFill>
              </a:rPr>
              <a:t>Heading</a:t>
            </a:r>
            <a:endParaRPr lang="en-US" sz="3000" dirty="0">
              <a:solidFill>
                <a:schemeClr val="bg1">
                  <a:lumMod val="65000"/>
                  <a:alpha val="30000"/>
                </a:schemeClr>
              </a:solidFill>
            </a:endParaRPr>
          </a:p>
        </p:txBody>
      </p:sp>
      <p:cxnSp>
        <p:nvCxnSpPr>
          <p:cNvPr id="18" name="Straight Connector 17"/>
          <p:cNvCxnSpPr>
            <a:cxnSpLocks/>
          </p:cNvCxnSpPr>
          <p:nvPr/>
        </p:nvCxnSpPr>
        <p:spPr>
          <a:xfrm>
            <a:off x="1092246" y="2765502"/>
            <a:ext cx="0" cy="409249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10">
            <a:extLst>
              <a:ext uri="{FF2B5EF4-FFF2-40B4-BE49-F238E27FC236}">
                <a16:creationId xmlns:a16="http://schemas.microsoft.com/office/drawing/2014/main" xmlns="" id="{78FD3BF3-8D10-F84A-988E-C84688894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6925" y="4751294"/>
            <a:ext cx="984151" cy="1281949"/>
          </a:xfrm>
          <a:prstGeom prst="rect">
            <a:avLst/>
          </a:prstGeom>
        </p:spPr>
      </p:pic>
      <p:sp>
        <p:nvSpPr>
          <p:cNvPr id="5" name="Rectangle 13">
            <a:extLst>
              <a:ext uri="{FF2B5EF4-FFF2-40B4-BE49-F238E27FC236}">
                <a16:creationId xmlns:a16="http://schemas.microsoft.com/office/drawing/2014/main" xmlns="" id="{27063A63-1AF6-AA49-8511-D02D531CB1F3}"/>
              </a:ext>
            </a:extLst>
          </p:cNvPr>
          <p:cNvSpPr/>
          <p:nvPr/>
        </p:nvSpPr>
        <p:spPr>
          <a:xfrm>
            <a:off x="1663983" y="934950"/>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35815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idx="1"/>
          </p:nvPr>
        </p:nvSpPr>
        <p:spPr>
          <a:xfrm>
            <a:off x="1491762" y="1688353"/>
            <a:ext cx="9208476" cy="4351338"/>
          </a:xfrm>
        </p:spPr>
        <p:txBody>
          <a:bodyPr/>
          <a:lstStyle/>
          <a:p>
            <a:endParaRPr lang="et-EE" dirty="0"/>
          </a:p>
        </p:txBody>
      </p:sp>
      <p:sp>
        <p:nvSpPr>
          <p:cNvPr id="3" name="Pealkiri 2"/>
          <p:cNvSpPr>
            <a:spLocks noGrp="1"/>
          </p:cNvSpPr>
          <p:nvPr>
            <p:ph type="title"/>
          </p:nvPr>
        </p:nvSpPr>
        <p:spPr>
          <a:xfrm>
            <a:off x="1491763" y="855235"/>
            <a:ext cx="9208475" cy="663575"/>
          </a:xfrm>
        </p:spPr>
        <p:txBody>
          <a:bodyPr/>
          <a:lstStyle/>
          <a:p>
            <a:endParaRPr lang="et-EE" dirty="0"/>
          </a:p>
        </p:txBody>
      </p:sp>
      <p:sp>
        <p:nvSpPr>
          <p:cNvPr id="4" name="Slaidinumbri kohatäide 3"/>
          <p:cNvSpPr>
            <a:spLocks noGrp="1"/>
          </p:cNvSpPr>
          <p:nvPr>
            <p:ph type="sldNum" sz="quarter" idx="12"/>
          </p:nvPr>
        </p:nvSpPr>
        <p:spPr/>
        <p:txBody>
          <a:bodyPr/>
          <a:lstStyle/>
          <a:p>
            <a:fld id="{EF4ACB41-94E5-4629-9639-BBC7D22E3BC4}" type="slidenum">
              <a:rPr lang="en-US" smtClean="0"/>
              <a:pPr/>
              <a:t>8</a:t>
            </a:fld>
            <a:endParaRPr lang="en-US" dirty="0"/>
          </a:p>
        </p:txBody>
      </p:sp>
    </p:spTree>
    <p:extLst>
      <p:ext uri="{BB962C8B-B14F-4D97-AF65-F5344CB8AC3E}">
        <p14:creationId xmlns:p14="http://schemas.microsoft.com/office/powerpoint/2010/main" val="243927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BBD7597-DD37-0F46-9EC5-433B4EEEE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125" y="0"/>
            <a:ext cx="4650642" cy="6857999"/>
          </a:xfrm>
          <a:prstGeom prst="rect">
            <a:avLst/>
          </a:prstGeom>
          <a:blipFill>
            <a:blip r:embed="rId3"/>
            <a:stretch>
              <a:fillRect/>
            </a:stretch>
          </a:blipFill>
        </p:spPr>
      </p:pic>
      <p:sp>
        <p:nvSpPr>
          <p:cNvPr id="4" name="Rectangle 3"/>
          <p:cNvSpPr/>
          <p:nvPr/>
        </p:nvSpPr>
        <p:spPr>
          <a:xfrm>
            <a:off x="2135188" y="1989138"/>
            <a:ext cx="9324975" cy="2711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rot="16200000">
            <a:off x="-330100" y="1826434"/>
            <a:ext cx="2858797" cy="6889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800" b="1" dirty="0">
                <a:solidFill>
                  <a:schemeClr val="accent2">
                    <a:alpha val="30000"/>
                  </a:schemeClr>
                </a:solidFill>
                <a:latin typeface="Montserrat Black" panose="00000A00000000000000" pitchFamily="50" charset="0"/>
              </a:rPr>
              <a:t>Faciet quatur</a:t>
            </a:r>
          </a:p>
        </p:txBody>
      </p:sp>
      <p:cxnSp>
        <p:nvCxnSpPr>
          <p:cNvPr id="7" name="Straight Connector 6"/>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F4ACB41-94E5-4629-9639-BBC7D22E3BC4}" type="slidenum">
              <a:rPr lang="en-US" smtClean="0"/>
              <a:pPr/>
              <a:t>9</a:t>
            </a:fld>
            <a:endParaRPr lang="en-US" dirty="0"/>
          </a:p>
        </p:txBody>
      </p:sp>
      <p:sp>
        <p:nvSpPr>
          <p:cNvPr id="9" name="Rectangle 13">
            <a:extLst>
              <a:ext uri="{FF2B5EF4-FFF2-40B4-BE49-F238E27FC236}">
                <a16:creationId xmlns:a16="http://schemas.microsoft.com/office/drawing/2014/main" xmlns="" id="{27063A63-1AF6-AA49-8511-D02D531CB1F3}"/>
              </a:ext>
            </a:extLst>
          </p:cNvPr>
          <p:cNvSpPr/>
          <p:nvPr/>
        </p:nvSpPr>
        <p:spPr>
          <a:xfrm>
            <a:off x="2303176" y="2195573"/>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26862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8">
      <a:dk1>
        <a:sysClr val="windowText" lastClr="000000"/>
      </a:dk1>
      <a:lt1>
        <a:sysClr val="window" lastClr="FFFFFF"/>
      </a:lt1>
      <a:dk2>
        <a:srgbClr val="335B74"/>
      </a:dk2>
      <a:lt2>
        <a:srgbClr val="F3F6F7"/>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8">
      <a:majorFont>
        <a:latin typeface="Montserrat Black"/>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4874</TotalTime>
  <Words>211</Words>
  <Application>Microsoft Office PowerPoint</Application>
  <PresentationFormat>Kohandatud</PresentationFormat>
  <Paragraphs>109</Paragraphs>
  <Slides>14</Slides>
  <Notes>8</Notes>
  <HiddenSlides>0</HiddenSlides>
  <MMClips>0</MMClips>
  <ScaleCrop>false</ScaleCrop>
  <HeadingPairs>
    <vt:vector size="4" baseType="variant">
      <vt:variant>
        <vt:lpstr>Kujundus</vt:lpstr>
      </vt:variant>
      <vt:variant>
        <vt:i4>2</vt:i4>
      </vt:variant>
      <vt:variant>
        <vt:lpstr>Slaidipealkirjad</vt:lpstr>
      </vt:variant>
      <vt:variant>
        <vt:i4>14</vt:i4>
      </vt:variant>
    </vt:vector>
  </HeadingPairs>
  <TitlesOfParts>
    <vt:vector size="16" baseType="lpstr">
      <vt:lpstr>Office Theme</vt:lpstr>
      <vt:lpstr>Custom Design</vt:lpstr>
      <vt:lpstr>PowerPointi esitlus</vt:lpstr>
      <vt:lpstr>PowerPointi esitlus</vt:lpstr>
      <vt:lpstr>Contents</vt:lpstr>
      <vt:lpstr>Heading</vt:lpstr>
      <vt:lpstr>Heading</vt:lpstr>
      <vt:lpstr>Heading</vt:lpstr>
      <vt:lpstr>Heading</vt:lpstr>
      <vt:lpstr>PowerPointi esitlus</vt:lpstr>
      <vt:lpstr>PowerPointi esitlus</vt:lpstr>
      <vt:lpstr>PowerPointi esitlus</vt:lpstr>
      <vt:lpstr>PowerPointi esitlus</vt:lpstr>
      <vt:lpstr>PowerPointi esitlus</vt:lpstr>
      <vt:lpstr>Faciet quatur</vt:lpstr>
      <vt:lpstr>PowerPointi esitlus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Andra</cp:lastModifiedBy>
  <cp:revision>370</cp:revision>
  <cp:lastPrinted>2018-04-05T11:41:09Z</cp:lastPrinted>
  <dcterms:created xsi:type="dcterms:W3CDTF">2017-10-23T03:40:46Z</dcterms:created>
  <dcterms:modified xsi:type="dcterms:W3CDTF">2018-05-23T09:21:46Z</dcterms:modified>
</cp:coreProperties>
</file>