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17EE-04B1-4D80-B11E-1F86640ABF62}" type="datetimeFigureOut">
              <a:rPr lang="et-EE" smtClean="0"/>
              <a:pPr/>
              <a:t>9.11.2017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EAF2-1C14-40C5-9E40-2A725A9349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17EE-04B1-4D80-B11E-1F86640ABF62}" type="datetimeFigureOut">
              <a:rPr lang="et-EE" smtClean="0"/>
              <a:pPr/>
              <a:t>9.11.2017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EAF2-1C14-40C5-9E40-2A725A9349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17EE-04B1-4D80-B11E-1F86640ABF62}" type="datetimeFigureOut">
              <a:rPr lang="et-EE" smtClean="0"/>
              <a:pPr/>
              <a:t>9.11.2017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EAF2-1C14-40C5-9E40-2A725A9349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17EE-04B1-4D80-B11E-1F86640ABF62}" type="datetimeFigureOut">
              <a:rPr lang="et-EE" smtClean="0"/>
              <a:pPr/>
              <a:t>9.11.2017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EAF2-1C14-40C5-9E40-2A725A9349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17EE-04B1-4D80-B11E-1F86640ABF62}" type="datetimeFigureOut">
              <a:rPr lang="et-EE" smtClean="0"/>
              <a:pPr/>
              <a:t>9.11.2017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EAF2-1C14-40C5-9E40-2A725A9349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17EE-04B1-4D80-B11E-1F86640ABF62}" type="datetimeFigureOut">
              <a:rPr lang="et-EE" smtClean="0"/>
              <a:pPr/>
              <a:t>9.11.2017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EAF2-1C14-40C5-9E40-2A725A9349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17EE-04B1-4D80-B11E-1F86640ABF62}" type="datetimeFigureOut">
              <a:rPr lang="et-EE" smtClean="0"/>
              <a:pPr/>
              <a:t>9.11.2017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EAF2-1C14-40C5-9E40-2A725A9349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17EE-04B1-4D80-B11E-1F86640ABF62}" type="datetimeFigureOut">
              <a:rPr lang="et-EE" smtClean="0"/>
              <a:pPr/>
              <a:t>9.11.2017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EAF2-1C14-40C5-9E40-2A725A9349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17EE-04B1-4D80-B11E-1F86640ABF62}" type="datetimeFigureOut">
              <a:rPr lang="et-EE" smtClean="0"/>
              <a:pPr/>
              <a:t>9.11.2017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EAF2-1C14-40C5-9E40-2A725A9349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17EE-04B1-4D80-B11E-1F86640ABF62}" type="datetimeFigureOut">
              <a:rPr lang="et-EE" smtClean="0"/>
              <a:pPr/>
              <a:t>9.11.2017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EAF2-1C14-40C5-9E40-2A725A9349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17EE-04B1-4D80-B11E-1F86640ABF62}" type="datetimeFigureOut">
              <a:rPr lang="et-EE" smtClean="0"/>
              <a:pPr/>
              <a:t>9.11.2017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EAF2-1C14-40C5-9E40-2A725A9349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A17EE-04B1-4D80-B11E-1F86640ABF62}" type="datetimeFigureOut">
              <a:rPr lang="et-EE" smtClean="0"/>
              <a:pPr/>
              <a:t>9.11.2017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FEAF2-1C14-40C5-9E40-2A725A9349BD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Kuidas</a:t>
            </a:r>
            <a:r>
              <a:rPr lang="et-EE" dirty="0" smtClean="0">
                <a:solidFill>
                  <a:srgbClr val="0070C0"/>
                </a:solidFill>
              </a:rPr>
              <a:t>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ma</a:t>
            </a:r>
            <a:r>
              <a:rPr lang="et-EE" dirty="0" smtClean="0">
                <a:solidFill>
                  <a:srgbClr val="0070C0"/>
                </a:solidFill>
              </a:rPr>
              <a:t>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õppisin</a:t>
            </a:r>
            <a:r>
              <a:rPr lang="et-EE" dirty="0" smtClean="0">
                <a:solidFill>
                  <a:srgbClr val="0070C0"/>
                </a:solidFill>
              </a:rPr>
              <a:t>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lapsehoidjaks</a:t>
            </a:r>
            <a:endParaRPr lang="et-E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LHEV1_2016/2017</a:t>
            </a:r>
          </a:p>
          <a:p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Ene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Pilliroog</a:t>
            </a:r>
            <a:r>
              <a:rPr lang="et-EE" dirty="0" smtClean="0"/>
              <a:t> 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Marge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Kaljurand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Kevad</a:t>
            </a:r>
            <a:r>
              <a:rPr lang="et-EE" dirty="0" smtClean="0"/>
              <a:t> </a:t>
            </a:r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2017</a:t>
            </a:r>
            <a:endParaRPr lang="et-E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Eksam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ja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kooli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lõpetamine</a:t>
            </a:r>
          </a:p>
          <a:p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Kokkuvõte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pic>
        <p:nvPicPr>
          <p:cNvPr id="5" name="Picture Placeholder 4" descr="14222102_1032141166883553_1782875300144435000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11" r="1241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sz="2400" dirty="0" smtClean="0">
                <a:solidFill>
                  <a:schemeClr val="accent6">
                    <a:lumMod val="50000"/>
                  </a:schemeClr>
                </a:solidFill>
              </a:rPr>
              <a:t>Aitäh kuulamast!</a:t>
            </a:r>
          </a:p>
          <a:p>
            <a:endParaRPr lang="et-EE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t-E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Algus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Valiku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tegemine</a:t>
            </a:r>
          </a:p>
          <a:p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Elumuutev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otsus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>
                <a:solidFill>
                  <a:schemeClr val="accent2">
                    <a:lumMod val="75000"/>
                  </a:schemeClr>
                </a:solidFill>
              </a:rPr>
              <a:t>Motivatsioon</a:t>
            </a:r>
            <a:r>
              <a:rPr lang="et-EE" dirty="0" smtClean="0">
                <a:solidFill>
                  <a:srgbClr val="C00000"/>
                </a:solidFill>
              </a:rPr>
              <a:t/>
            </a:r>
            <a:br>
              <a:rPr lang="et-EE" dirty="0" smtClean="0">
                <a:solidFill>
                  <a:srgbClr val="C00000"/>
                </a:solidFill>
              </a:rPr>
            </a:br>
            <a:endParaRPr lang="et-EE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3739"/>
            <a:ext cx="5111750" cy="38317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t-EE" sz="2400" dirty="0" smtClean="0">
                <a:solidFill>
                  <a:schemeClr val="accent2">
                    <a:lumMod val="75000"/>
                  </a:schemeClr>
                </a:solidFill>
              </a:rPr>
              <a:t> Mis mind innustas?</a:t>
            </a:r>
          </a:p>
          <a:p>
            <a:pPr>
              <a:buFont typeface="Arial" pitchFamily="34" charset="0"/>
              <a:buChar char="•"/>
            </a:pPr>
            <a:r>
              <a:rPr lang="et-EE" sz="2400" dirty="0" smtClean="0">
                <a:solidFill>
                  <a:schemeClr val="accent2">
                    <a:lumMod val="75000"/>
                  </a:schemeClr>
                </a:solidFill>
              </a:rPr>
              <a:t> Kuidas planeerida aega? </a:t>
            </a:r>
          </a:p>
          <a:p>
            <a:pPr>
              <a:buFont typeface="Arial" pitchFamily="34" charset="0"/>
              <a:buChar char="•"/>
            </a:pPr>
            <a:r>
              <a:rPr lang="et-EE" sz="2400" dirty="0" smtClean="0">
                <a:solidFill>
                  <a:schemeClr val="accent2">
                    <a:lumMod val="75000"/>
                  </a:schemeClr>
                </a:solidFill>
              </a:rPr>
              <a:t> Pere ja sõprade toetus.</a:t>
            </a:r>
            <a:endParaRPr lang="et-EE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>
                <a:solidFill>
                  <a:schemeClr val="accent2">
                    <a:lumMod val="75000"/>
                  </a:schemeClr>
                </a:solidFill>
              </a:rPr>
              <a:t>Õppimine</a:t>
            </a:r>
            <a:endParaRPr lang="et-EE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DSC_08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844824"/>
            <a:ext cx="5111749" cy="287405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t-EE" sz="2400" dirty="0" smtClean="0">
                <a:solidFill>
                  <a:schemeClr val="accent2">
                    <a:lumMod val="75000"/>
                  </a:schemeClr>
                </a:solidFill>
              </a:rPr>
              <a:t>Uued</a:t>
            </a:r>
            <a:r>
              <a:rPr lang="et-EE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t-EE" sz="2400" dirty="0" smtClean="0">
                <a:solidFill>
                  <a:schemeClr val="accent2">
                    <a:lumMod val="75000"/>
                  </a:schemeClr>
                </a:solidFill>
              </a:rPr>
              <a:t>teadmised</a:t>
            </a:r>
          </a:p>
          <a:p>
            <a:pPr>
              <a:buFont typeface="Arial" pitchFamily="34" charset="0"/>
              <a:buChar char="•"/>
            </a:pPr>
            <a:r>
              <a:rPr lang="et-EE" sz="2400" dirty="0" smtClean="0">
                <a:solidFill>
                  <a:schemeClr val="accent2">
                    <a:lumMod val="75000"/>
                  </a:schemeClr>
                </a:solidFill>
              </a:rPr>
              <a:t>Erilised lapsed</a:t>
            </a:r>
          </a:p>
          <a:p>
            <a:pPr>
              <a:buFont typeface="Arial" pitchFamily="34" charset="0"/>
              <a:buChar char="•"/>
            </a:pPr>
            <a:r>
              <a:rPr lang="et-EE" sz="2400" dirty="0" smtClean="0">
                <a:solidFill>
                  <a:schemeClr val="accent2">
                    <a:lumMod val="75000"/>
                  </a:schemeClr>
                </a:solidFill>
              </a:rPr>
              <a:t>Praktika</a:t>
            </a:r>
          </a:p>
          <a:p>
            <a:pPr>
              <a:buFont typeface="Arial" pitchFamily="34" charset="0"/>
              <a:buChar char="•"/>
            </a:pPr>
            <a:r>
              <a:rPr lang="et-EE" sz="2400" dirty="0" smtClean="0">
                <a:solidFill>
                  <a:schemeClr val="accent2">
                    <a:lumMod val="75000"/>
                  </a:schemeClr>
                </a:solidFill>
              </a:rPr>
              <a:t>Õpitud oskuste rakendamine</a:t>
            </a:r>
          </a:p>
          <a:p>
            <a:pPr>
              <a:buFont typeface="Arial" pitchFamily="34" charset="0"/>
              <a:buChar char="•"/>
            </a:pPr>
            <a:r>
              <a:rPr lang="et-EE" sz="2400" dirty="0" smtClean="0">
                <a:solidFill>
                  <a:schemeClr val="accent2">
                    <a:lumMod val="75000"/>
                  </a:schemeClr>
                </a:solidFill>
              </a:rPr>
              <a:t>Meeskonnatöö</a:t>
            </a:r>
          </a:p>
          <a:p>
            <a:pPr>
              <a:buFont typeface="Arial" pitchFamily="34" charset="0"/>
              <a:buChar char="•"/>
            </a:pPr>
            <a:endParaRPr lang="et-EE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Valgusteraapia</a:t>
            </a:r>
            <a:endParaRPr lang="et-E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s-l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9" y="1340768"/>
            <a:ext cx="3456384" cy="47393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chemeClr val="accent6">
                    <a:lumMod val="50000"/>
                  </a:schemeClr>
                </a:solidFill>
              </a:rPr>
              <a:t>Tegevusteraapia</a:t>
            </a:r>
            <a:endParaRPr lang="et-E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DSC_0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7096" y="1600200"/>
            <a:ext cx="804980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Tasakaalustatud</a:t>
            </a:r>
            <a:r>
              <a:rPr lang="et-EE" dirty="0" smtClean="0"/>
              <a:t> </a:t>
            </a:r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toitumine</a:t>
            </a:r>
            <a:endParaRPr lang="et-E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Rein\Desktop\ene\kaltsium_Ene esitl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0" y="2846673"/>
            <a:ext cx="3048000" cy="203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Erilised</a:t>
            </a:r>
            <a:r>
              <a:rPr lang="et-EE" dirty="0" smtClean="0"/>
              <a:t> </a:t>
            </a:r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lapsed</a:t>
            </a:r>
            <a:endParaRPr lang="et-E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Õppeekskursioon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Viljandi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Jaagu</a:t>
            </a:r>
            <a:r>
              <a:rPr lang="et-EE" dirty="0" smtClean="0"/>
              <a:t> </a:t>
            </a:r>
            <a:r>
              <a:rPr lang="et-EE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õhikooli</a:t>
            </a:r>
          </a:p>
          <a:p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Õppekäik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Tallinna</a:t>
            </a:r>
            <a:r>
              <a:rPr lang="et-EE" dirty="0" smtClean="0"/>
              <a:t> </a:t>
            </a:r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Lasteaias ”Õunake”</a:t>
            </a:r>
          </a:p>
          <a:p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Haapsalu Neuroloogiakeskuse külastamine</a:t>
            </a:r>
            <a:endParaRPr lang="et-E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Meie</a:t>
            </a:r>
            <a:r>
              <a:rPr lang="et-EE" dirty="0" smtClean="0"/>
              <a:t> </a:t>
            </a:r>
            <a:r>
              <a:rPr lang="et-EE" b="1" dirty="0" smtClean="0">
                <a:solidFill>
                  <a:schemeClr val="accent2">
                    <a:lumMod val="75000"/>
                  </a:schemeClr>
                </a:solidFill>
              </a:rPr>
              <a:t>õpetajad</a:t>
            </a:r>
            <a:endParaRPr lang="et-E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Oma ala professionaalid ja praktikud</a:t>
            </a:r>
          </a:p>
          <a:p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Huumorimeelsed</a:t>
            </a:r>
          </a:p>
          <a:p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Nõudlikud</a:t>
            </a:r>
          </a:p>
          <a:p>
            <a:r>
              <a:rPr lang="et-EE" dirty="0" smtClean="0">
                <a:solidFill>
                  <a:schemeClr val="accent2">
                    <a:lumMod val="75000"/>
                  </a:schemeClr>
                </a:solidFill>
              </a:rPr>
              <a:t>Toetavad ja mõistvad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82</Words>
  <Application>Microsoft Office PowerPoint</Application>
  <PresentationFormat>Ekraaniseanss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2" baseType="lpstr">
      <vt:lpstr>Office Theme</vt:lpstr>
      <vt:lpstr>Kuidas ma õppisin lapsehoidjaks</vt:lpstr>
      <vt:lpstr>Algus </vt:lpstr>
      <vt:lpstr>Motivatsioon </vt:lpstr>
      <vt:lpstr>Õppimine</vt:lpstr>
      <vt:lpstr>Valgusteraapia</vt:lpstr>
      <vt:lpstr>Tegevusteraapia</vt:lpstr>
      <vt:lpstr>Tasakaalustatud toitumine</vt:lpstr>
      <vt:lpstr>Erilised lapsed</vt:lpstr>
      <vt:lpstr>Meie õpetajad</vt:lpstr>
      <vt:lpstr>Kevad 2017</vt:lpstr>
      <vt:lpstr>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Kuidas ma õppisin lapsehoidjaks</dc:title>
  <dc:creator>Rein</dc:creator>
  <cp:lastModifiedBy>Opetaja</cp:lastModifiedBy>
  <cp:revision>18</cp:revision>
  <dcterms:created xsi:type="dcterms:W3CDTF">2017-11-08T15:53:31Z</dcterms:created>
  <dcterms:modified xsi:type="dcterms:W3CDTF">2017-11-09T12:59:19Z</dcterms:modified>
</cp:coreProperties>
</file>