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  <p:sldId id="262" r:id="rId4"/>
  </p:sldIdLst>
  <p:sldSz cx="18288000" cy="10287000"/>
  <p:notesSz cx="6858000" cy="9144000"/>
  <p:embeddedFontLst>
    <p:embeddedFont>
      <p:font typeface="Montserrat Bold" panose="020B0604020202020204" charset="0"/>
      <p:regular r:id="rId5"/>
    </p:embeddedFont>
    <p:embeddedFont>
      <p:font typeface="Montserrat Medium" panose="00000600000000000000" pitchFamily="2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A"/>
    <a:srgbClr val="FCFDFE"/>
    <a:srgbClr val="E9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994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4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>
          <a:xfrm>
            <a:off x="125504" y="9338076"/>
            <a:ext cx="18028026" cy="870920"/>
          </a:xfrm>
          <a:custGeom>
            <a:avLst/>
            <a:gdLst/>
            <a:ahLst/>
            <a:cxnLst/>
            <a:rect l="l" t="t" r="r" b="b"/>
            <a:pathLst>
              <a:path w="18028026" h="870920">
                <a:moveTo>
                  <a:pt x="0" y="0"/>
                </a:moveTo>
                <a:lnTo>
                  <a:pt x="18028025" y="0"/>
                </a:lnTo>
                <a:lnTo>
                  <a:pt x="18028025" y="870920"/>
                </a:lnTo>
                <a:lnTo>
                  <a:pt x="0" y="8709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grpSp>
        <p:nvGrpSpPr>
          <p:cNvPr id="6" name="Group 6"/>
          <p:cNvGrpSpPr/>
          <p:nvPr/>
        </p:nvGrpSpPr>
        <p:grpSpPr>
          <a:xfrm rot="-5400000">
            <a:off x="719140" y="3823850"/>
            <a:ext cx="1810637" cy="855966"/>
            <a:chOff x="0" y="-24397"/>
            <a:chExt cx="2414183" cy="114128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2316526" cy="1116889"/>
            </a:xfrm>
            <a:custGeom>
              <a:avLst/>
              <a:gdLst/>
              <a:ahLst/>
              <a:cxnLst/>
              <a:rect l="l" t="t" r="r" b="b"/>
              <a:pathLst>
                <a:path w="2316526" h="1116889">
                  <a:moveTo>
                    <a:pt x="0" y="0"/>
                  </a:moveTo>
                  <a:lnTo>
                    <a:pt x="2316526" y="0"/>
                  </a:lnTo>
                  <a:lnTo>
                    <a:pt x="2316526" y="1116889"/>
                  </a:lnTo>
                  <a:lnTo>
                    <a:pt x="0" y="111688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t-EE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97657" y="-24397"/>
              <a:ext cx="2316526" cy="1069264"/>
            </a:xfrm>
            <a:prstGeom prst="rect">
              <a:avLst/>
            </a:prstGeom>
          </p:spPr>
          <p:txBody>
            <a:bodyPr lIns="0" tIns="0" rIns="0" bIns="0" rtlCol="0" anchor="b"/>
            <a:lstStyle/>
            <a:p>
              <a:pPr algn="ctr">
                <a:lnSpc>
                  <a:spcPts val="4536"/>
                </a:lnSpc>
              </a:pPr>
              <a:r>
                <a:rPr lang="en-US" sz="4200" b="1" dirty="0">
                  <a:solidFill>
                    <a:srgbClr val="A6A6A6"/>
                  </a:solidFill>
                  <a:latin typeface="Montserrat Bold"/>
                  <a:ea typeface="Montserrat Bold"/>
                  <a:cs typeface="Montserrat Bold"/>
                  <a:sym typeface="Montserrat Bold"/>
                </a:rPr>
                <a:t>2025</a:t>
              </a:r>
            </a:p>
          </p:txBody>
        </p:sp>
      </p:grpSp>
      <p:sp>
        <p:nvSpPr>
          <p:cNvPr id="9" name="AutoShape 9"/>
          <p:cNvSpPr/>
          <p:nvPr/>
        </p:nvSpPr>
        <p:spPr>
          <a:xfrm rot="5394207" flipV="1">
            <a:off x="-1007204" y="7636363"/>
            <a:ext cx="5291146" cy="609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sp>
        <p:nvSpPr>
          <p:cNvPr id="10" name="AutoShape 10"/>
          <p:cNvSpPr/>
          <p:nvPr/>
        </p:nvSpPr>
        <p:spPr>
          <a:xfrm flipH="1">
            <a:off x="1633606" y="26895"/>
            <a:ext cx="0" cy="3392862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grpSp>
        <p:nvGrpSpPr>
          <p:cNvPr id="11" name="Group 11"/>
          <p:cNvGrpSpPr/>
          <p:nvPr/>
        </p:nvGrpSpPr>
        <p:grpSpPr>
          <a:xfrm>
            <a:off x="2363242" y="2553123"/>
            <a:ext cx="11352758" cy="3993642"/>
            <a:chOff x="0" y="0"/>
            <a:chExt cx="10517964" cy="5324856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0517964" cy="5324856"/>
            </a:xfrm>
            <a:custGeom>
              <a:avLst/>
              <a:gdLst/>
              <a:ahLst/>
              <a:cxnLst/>
              <a:rect l="l" t="t" r="r" b="b"/>
              <a:pathLst>
                <a:path w="10517964" h="5324856">
                  <a:moveTo>
                    <a:pt x="0" y="0"/>
                  </a:moveTo>
                  <a:lnTo>
                    <a:pt x="10517964" y="0"/>
                  </a:lnTo>
                  <a:lnTo>
                    <a:pt x="10517964" y="5324856"/>
                  </a:lnTo>
                  <a:lnTo>
                    <a:pt x="0" y="53248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  <p:txBody>
            <a:bodyPr/>
            <a:lstStyle/>
            <a:p>
              <a:endParaRPr lang="et-EE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209550"/>
              <a:ext cx="10517964" cy="5115306"/>
            </a:xfrm>
            <a:prstGeom prst="rect">
              <a:avLst/>
            </a:prstGeom>
          </p:spPr>
          <p:txBody>
            <a:bodyPr lIns="0" tIns="0" rIns="0" bIns="0" rtlCol="0" anchor="t"/>
            <a:lstStyle/>
            <a:p>
              <a:pPr>
                <a:lnSpc>
                  <a:spcPts val="8640"/>
                </a:lnSpc>
              </a:pPr>
              <a:r>
                <a:rPr lang="en-US" sz="9000" b="1" dirty="0">
                  <a:solidFill>
                    <a:srgbClr val="3B8BB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TALLINN HEALTH UNIVERSITY OF APPLIED SCIENCES</a:t>
              </a:r>
            </a:p>
            <a:p>
              <a:pPr algn="l">
                <a:lnSpc>
                  <a:spcPts val="8640"/>
                </a:lnSpc>
              </a:pPr>
              <a:endParaRPr lang="en-US" sz="9000" b="1" dirty="0">
                <a:solidFill>
                  <a:srgbClr val="3B8BBF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pic>
        <p:nvPicPr>
          <p:cNvPr id="14" name="Picture 13" descr="A close-up of a black background&#10;&#10;AI-generated content may be incorrect.">
            <a:extLst>
              <a:ext uri="{FF2B5EF4-FFF2-40B4-BE49-F238E27FC236}">
                <a16:creationId xmlns:a16="http://schemas.microsoft.com/office/drawing/2014/main" id="{986AAC53-431F-7524-6147-D5F17A4EB3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0" y="7429500"/>
            <a:ext cx="6348715" cy="12192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4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8699-3A56-9CDE-A1AF-99AD8477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2880518"/>
            <a:ext cx="8229600" cy="4525963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5387DEB-0197-35CE-2F47-E49C9B071E39}"/>
              </a:ext>
            </a:extLst>
          </p:cNvPr>
          <p:cNvSpPr/>
          <p:nvPr/>
        </p:nvSpPr>
        <p:spPr>
          <a:xfrm>
            <a:off x="125504" y="9338076"/>
            <a:ext cx="18028026" cy="870920"/>
          </a:xfrm>
          <a:custGeom>
            <a:avLst/>
            <a:gdLst/>
            <a:ahLst/>
            <a:cxnLst/>
            <a:rect l="l" t="t" r="r" b="b"/>
            <a:pathLst>
              <a:path w="18028026" h="870920">
                <a:moveTo>
                  <a:pt x="0" y="0"/>
                </a:moveTo>
                <a:lnTo>
                  <a:pt x="18028025" y="0"/>
                </a:lnTo>
                <a:lnTo>
                  <a:pt x="18028025" y="870920"/>
                </a:lnTo>
                <a:lnTo>
                  <a:pt x="0" y="8709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389FFAB2-3ECC-CD64-3E09-F39C0E76A7F7}"/>
              </a:ext>
            </a:extLst>
          </p:cNvPr>
          <p:cNvSpPr/>
          <p:nvPr/>
        </p:nvSpPr>
        <p:spPr>
          <a:xfrm>
            <a:off x="1579693" y="8228691"/>
            <a:ext cx="0" cy="2058309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21F6D5-E6A0-F028-546D-C2D5144B8F53}"/>
              </a:ext>
            </a:extLst>
          </p:cNvPr>
          <p:cNvSpPr txBox="1"/>
          <p:nvPr/>
        </p:nvSpPr>
        <p:spPr>
          <a:xfrm rot="16200000">
            <a:off x="-733448" y="5534459"/>
            <a:ext cx="4346721" cy="801948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algn="just">
              <a:lnSpc>
                <a:spcPts val="4536"/>
              </a:lnSpc>
            </a:pPr>
            <a:r>
              <a:rPr lang="en-US" sz="4200" b="1" dirty="0">
                <a:solidFill>
                  <a:srgbClr val="A6A6A6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Add a title</a:t>
            </a:r>
          </a:p>
        </p:txBody>
      </p:sp>
    </p:spTree>
    <p:extLst>
      <p:ext uri="{BB962C8B-B14F-4D97-AF65-F5344CB8AC3E}">
        <p14:creationId xmlns:p14="http://schemas.microsoft.com/office/powerpoint/2010/main" val="1580990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4F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581F78-462F-4927-1810-98AFAEBDC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9B29F-4659-CBC3-46F1-AF8092321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2880518"/>
            <a:ext cx="8229600" cy="4525963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9771AAD-13FD-3F95-8EA8-98A26764845E}"/>
              </a:ext>
            </a:extLst>
          </p:cNvPr>
          <p:cNvSpPr/>
          <p:nvPr/>
        </p:nvSpPr>
        <p:spPr>
          <a:xfrm>
            <a:off x="125504" y="9338076"/>
            <a:ext cx="18028026" cy="870920"/>
          </a:xfrm>
          <a:custGeom>
            <a:avLst/>
            <a:gdLst/>
            <a:ahLst/>
            <a:cxnLst/>
            <a:rect l="l" t="t" r="r" b="b"/>
            <a:pathLst>
              <a:path w="18028026" h="870920">
                <a:moveTo>
                  <a:pt x="0" y="0"/>
                </a:moveTo>
                <a:lnTo>
                  <a:pt x="18028025" y="0"/>
                </a:lnTo>
                <a:lnTo>
                  <a:pt x="18028025" y="870920"/>
                </a:lnTo>
                <a:lnTo>
                  <a:pt x="0" y="87092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t-EE"/>
          </a:p>
        </p:txBody>
      </p:sp>
      <p:sp>
        <p:nvSpPr>
          <p:cNvPr id="7" name="AutoShape 9">
            <a:extLst>
              <a:ext uri="{FF2B5EF4-FFF2-40B4-BE49-F238E27FC236}">
                <a16:creationId xmlns:a16="http://schemas.microsoft.com/office/drawing/2014/main" id="{C1CF1982-06EF-CE60-1010-8B887EB3BF52}"/>
              </a:ext>
            </a:extLst>
          </p:cNvPr>
          <p:cNvSpPr/>
          <p:nvPr/>
        </p:nvSpPr>
        <p:spPr>
          <a:xfrm>
            <a:off x="1579693" y="8228691"/>
            <a:ext cx="0" cy="2058309"/>
          </a:xfrm>
          <a:prstGeom prst="line">
            <a:avLst/>
          </a:prstGeom>
          <a:ln w="28575" cap="rnd">
            <a:solidFill>
              <a:srgbClr val="3B8BBF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t-E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785EBB-6C90-A5DB-5608-3F9238949941}"/>
              </a:ext>
            </a:extLst>
          </p:cNvPr>
          <p:cNvSpPr txBox="1"/>
          <p:nvPr/>
        </p:nvSpPr>
        <p:spPr>
          <a:xfrm rot="16200000">
            <a:off x="-733448" y="5534459"/>
            <a:ext cx="4346721" cy="801948"/>
          </a:xfrm>
          <a:prstGeom prst="rect">
            <a:avLst/>
          </a:prstGeom>
        </p:spPr>
        <p:txBody>
          <a:bodyPr lIns="0" tIns="0" rIns="0" bIns="0" rtlCol="0" anchor="b"/>
          <a:lstStyle/>
          <a:p>
            <a:pPr algn="just">
              <a:lnSpc>
                <a:spcPts val="4536"/>
              </a:lnSpc>
            </a:pPr>
            <a:r>
              <a:rPr lang="en-US" sz="4200" b="1" dirty="0">
                <a:solidFill>
                  <a:srgbClr val="A6A6A6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Add a title</a:t>
            </a:r>
          </a:p>
        </p:txBody>
      </p:sp>
    </p:spTree>
    <p:extLst>
      <p:ext uri="{BB962C8B-B14F-4D97-AF65-F5344CB8AC3E}">
        <p14:creationId xmlns:p14="http://schemas.microsoft.com/office/powerpoint/2010/main" val="1433220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Custom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Montserrat Bold</vt:lpstr>
      <vt:lpstr>Montserrat Medium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TALLINNA TERVISHOIU KÕRGKOOL (EST) põhi koopia</dc:title>
  <dc:creator>Eva-Liisa Eirand</dc:creator>
  <cp:lastModifiedBy>Eva-Liisa Eirand</cp:lastModifiedBy>
  <cp:revision>7</cp:revision>
  <dcterms:created xsi:type="dcterms:W3CDTF">2006-08-16T00:00:00Z</dcterms:created>
  <dcterms:modified xsi:type="dcterms:W3CDTF">2025-08-22T08:49:18Z</dcterms:modified>
  <dc:identifier>DAGrbyJZnNE</dc:identifier>
</cp:coreProperties>
</file>