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61" r:id="rId4"/>
  </p:sldIdLst>
  <p:sldSz cx="18288000" cy="10287000"/>
  <p:notesSz cx="6858000" cy="9144000"/>
  <p:embeddedFontLst>
    <p:embeddedFont>
      <p:font typeface="Montserrat Bold" panose="020B0604020202020204" charset="0"/>
      <p:regular r:id="rId5"/>
    </p:embeddedFont>
    <p:embeddedFont>
      <p:font typeface="Montserrat Medium" panose="020F0502020204030204" pitchFamily="2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A"/>
    <a:srgbClr val="FCFDFE"/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7" d="100"/>
          <a:sy n="47" d="100"/>
        </p:scale>
        <p:origin x="5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grpSp>
        <p:nvGrpSpPr>
          <p:cNvPr id="6" name="Group 6"/>
          <p:cNvGrpSpPr/>
          <p:nvPr/>
        </p:nvGrpSpPr>
        <p:grpSpPr>
          <a:xfrm rot="-5400000">
            <a:off x="719140" y="3823850"/>
            <a:ext cx="1810637" cy="855966"/>
            <a:chOff x="0" y="-24397"/>
            <a:chExt cx="2414183" cy="114128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316526" cy="1116889"/>
            </a:xfrm>
            <a:custGeom>
              <a:avLst/>
              <a:gdLst/>
              <a:ahLst/>
              <a:cxnLst/>
              <a:rect l="l" t="t" r="r" b="b"/>
              <a:pathLst>
                <a:path w="2316526" h="1116889">
                  <a:moveTo>
                    <a:pt x="0" y="0"/>
                  </a:moveTo>
                  <a:lnTo>
                    <a:pt x="2316526" y="0"/>
                  </a:lnTo>
                  <a:lnTo>
                    <a:pt x="2316526" y="1116889"/>
                  </a:lnTo>
                  <a:lnTo>
                    <a:pt x="0" y="111688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97657" y="-24397"/>
              <a:ext cx="2316526" cy="1069264"/>
            </a:xfrm>
            <a:prstGeom prst="rect">
              <a:avLst/>
            </a:prstGeom>
          </p:spPr>
          <p:txBody>
            <a:bodyPr lIns="0" tIns="0" rIns="0" bIns="0" rtlCol="0" anchor="b"/>
            <a:lstStyle/>
            <a:p>
              <a:pPr algn="ctr">
                <a:lnSpc>
                  <a:spcPts val="4536"/>
                </a:lnSpc>
              </a:pPr>
              <a:r>
                <a:rPr lang="en-US" sz="4200" b="1" dirty="0">
                  <a:solidFill>
                    <a:srgbClr val="A6A6A6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2025</a:t>
              </a:r>
            </a:p>
          </p:txBody>
        </p:sp>
      </p:grpSp>
      <p:sp>
        <p:nvSpPr>
          <p:cNvPr id="9" name="AutoShape 9"/>
          <p:cNvSpPr/>
          <p:nvPr/>
        </p:nvSpPr>
        <p:spPr>
          <a:xfrm rot="5394207" flipV="1">
            <a:off x="-1007204" y="7636363"/>
            <a:ext cx="5291146" cy="6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10" name="AutoShape 10"/>
          <p:cNvSpPr/>
          <p:nvPr/>
        </p:nvSpPr>
        <p:spPr>
          <a:xfrm flipH="1">
            <a:off x="1633606" y="26895"/>
            <a:ext cx="0" cy="3392862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grpSp>
        <p:nvGrpSpPr>
          <p:cNvPr id="11" name="Group 11"/>
          <p:cNvGrpSpPr/>
          <p:nvPr/>
        </p:nvGrpSpPr>
        <p:grpSpPr>
          <a:xfrm>
            <a:off x="2363242" y="2553123"/>
            <a:ext cx="7888473" cy="3993642"/>
            <a:chOff x="0" y="0"/>
            <a:chExt cx="10517964" cy="532485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0517964" cy="5324856"/>
            </a:xfrm>
            <a:custGeom>
              <a:avLst/>
              <a:gdLst/>
              <a:ahLst/>
              <a:cxnLst/>
              <a:rect l="l" t="t" r="r" b="b"/>
              <a:pathLst>
                <a:path w="10517964" h="5324856">
                  <a:moveTo>
                    <a:pt x="0" y="0"/>
                  </a:moveTo>
                  <a:lnTo>
                    <a:pt x="10517964" y="0"/>
                  </a:lnTo>
                  <a:lnTo>
                    <a:pt x="10517964" y="5324856"/>
                  </a:lnTo>
                  <a:lnTo>
                    <a:pt x="0" y="53248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209550"/>
              <a:ext cx="10517964" cy="5115306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8640"/>
                </a:lnSpc>
              </a:pPr>
              <a:r>
                <a:rPr lang="en-US" sz="9000" b="1">
                  <a:solidFill>
                    <a:srgbClr val="3B8BB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TALLINNA</a:t>
              </a:r>
            </a:p>
            <a:p>
              <a:pPr algn="l">
                <a:lnSpc>
                  <a:spcPts val="8640"/>
                </a:lnSpc>
              </a:pPr>
              <a:r>
                <a:rPr lang="en-US" sz="9000" b="1">
                  <a:solidFill>
                    <a:srgbClr val="3B8BB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TERVISHOIU</a:t>
              </a:r>
            </a:p>
            <a:p>
              <a:pPr algn="l">
                <a:lnSpc>
                  <a:spcPts val="8640"/>
                </a:lnSpc>
              </a:pPr>
              <a:r>
                <a:rPr lang="en-US" sz="9000" b="1">
                  <a:solidFill>
                    <a:srgbClr val="3B8BB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KÕRGKOOL</a:t>
              </a:r>
            </a:p>
          </p:txBody>
        </p:sp>
      </p:grpSp>
      <p:pic>
        <p:nvPicPr>
          <p:cNvPr id="3" name="Picture 2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7079B866-F11C-1D41-3DC0-F69E7D23BC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0" y="7313172"/>
            <a:ext cx="6513974" cy="12584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8699-3A56-9CDE-A1AF-99AD8477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880518"/>
            <a:ext cx="8229600" cy="4525963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5387DEB-0197-35CE-2F47-E49C9B071E39}"/>
              </a:ext>
            </a:extLst>
          </p:cNvPr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389FFAB2-3ECC-CD64-3E09-F39C0E76A7F7}"/>
              </a:ext>
            </a:extLst>
          </p:cNvPr>
          <p:cNvSpPr/>
          <p:nvPr/>
        </p:nvSpPr>
        <p:spPr>
          <a:xfrm>
            <a:off x="1579693" y="8228691"/>
            <a:ext cx="0" cy="20583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21F6D5-E6A0-F028-546D-C2D5144B8F53}"/>
              </a:ext>
            </a:extLst>
          </p:cNvPr>
          <p:cNvSpPr txBox="1"/>
          <p:nvPr/>
        </p:nvSpPr>
        <p:spPr>
          <a:xfrm rot="16200000">
            <a:off x="-733448" y="5534459"/>
            <a:ext cx="4346721" cy="801948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algn="just">
              <a:lnSpc>
                <a:spcPts val="4536"/>
              </a:lnSpc>
            </a:pPr>
            <a:r>
              <a:rPr lang="en-US" sz="4200" b="1" dirty="0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Lisa </a:t>
            </a:r>
            <a:r>
              <a:rPr lang="en-US" sz="4200" b="1" dirty="0" err="1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pealkiri</a:t>
            </a:r>
            <a:endParaRPr lang="en-US" sz="4200" b="1" dirty="0">
              <a:solidFill>
                <a:srgbClr val="A6A6A6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</p:spTree>
    <p:extLst>
      <p:ext uri="{BB962C8B-B14F-4D97-AF65-F5344CB8AC3E}">
        <p14:creationId xmlns:p14="http://schemas.microsoft.com/office/powerpoint/2010/main" val="158099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1219FC-159A-EB4E-0820-15A8AC88F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A681F-C0E3-11F1-D04D-E3D558523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880518"/>
            <a:ext cx="8229600" cy="4525963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1B9B492-2DC9-2E3B-3127-2B55DE655886}"/>
              </a:ext>
            </a:extLst>
          </p:cNvPr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E3A28100-B9C8-C086-E02C-3931DDCF2D82}"/>
              </a:ext>
            </a:extLst>
          </p:cNvPr>
          <p:cNvSpPr/>
          <p:nvPr/>
        </p:nvSpPr>
        <p:spPr>
          <a:xfrm>
            <a:off x="1579693" y="8228691"/>
            <a:ext cx="0" cy="20583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413F79-85FE-03B6-FAA7-B52B762C08E1}"/>
              </a:ext>
            </a:extLst>
          </p:cNvPr>
          <p:cNvSpPr txBox="1"/>
          <p:nvPr/>
        </p:nvSpPr>
        <p:spPr>
          <a:xfrm rot="16200000">
            <a:off x="-733448" y="5534459"/>
            <a:ext cx="4346721" cy="801948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algn="just">
              <a:lnSpc>
                <a:spcPts val="4536"/>
              </a:lnSpc>
            </a:pPr>
            <a:r>
              <a:rPr lang="en-US" sz="4200" b="1" dirty="0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Lisa </a:t>
            </a:r>
            <a:r>
              <a:rPr lang="en-US" sz="4200" b="1" dirty="0" err="1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pealkiri</a:t>
            </a:r>
            <a:endParaRPr lang="en-US" sz="4200" b="1" dirty="0">
              <a:solidFill>
                <a:srgbClr val="A6A6A6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</p:spTree>
    <p:extLst>
      <p:ext uri="{BB962C8B-B14F-4D97-AF65-F5344CB8AC3E}">
        <p14:creationId xmlns:p14="http://schemas.microsoft.com/office/powerpoint/2010/main" val="16680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Montserrat Medium</vt:lpstr>
      <vt:lpstr>Arial</vt:lpstr>
      <vt:lpstr>Calibri</vt:lpstr>
      <vt:lpstr>Montserrat 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TALLINNA TERVISHOIU KÕRGKOOL (EST) põhi koopia</dc:title>
  <cp:lastModifiedBy>Tanel Murre</cp:lastModifiedBy>
  <cp:revision>7</cp:revision>
  <dcterms:created xsi:type="dcterms:W3CDTF">2006-08-16T00:00:00Z</dcterms:created>
  <dcterms:modified xsi:type="dcterms:W3CDTF">2025-08-27T06:47:51Z</dcterms:modified>
  <dc:identifier>DAGrbyJZnNE</dc:identifier>
</cp:coreProperties>
</file>